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8" r:id="rId2"/>
    <p:sldId id="259" r:id="rId3"/>
    <p:sldId id="260" r:id="rId4"/>
    <p:sldId id="262" r:id="rId5"/>
    <p:sldId id="261" r:id="rId6"/>
    <p:sldId id="263" r:id="rId7"/>
    <p:sldId id="264" r:id="rId8"/>
    <p:sldId id="265" r:id="rId9"/>
    <p:sldId id="26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BFDAA1-7DAD-4DBE-9F63-9D1EFD4ACC1F}" v="2" dt="2021-11-28T15:39:46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7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Loh" userId="636be7ac824bc822" providerId="LiveId" clId="{CEBFDAA1-7DAD-4DBE-9F63-9D1EFD4ACC1F}"/>
    <pc:docChg chg="custSel addSld modSld sldOrd">
      <pc:chgData name="Tom Loh" userId="636be7ac824bc822" providerId="LiveId" clId="{CEBFDAA1-7DAD-4DBE-9F63-9D1EFD4ACC1F}" dt="2021-11-28T15:39:46.240" v="5"/>
      <pc:docMkLst>
        <pc:docMk/>
      </pc:docMkLst>
      <pc:sldChg chg="addSp modSp mod chgLayout">
        <pc:chgData name="Tom Loh" userId="636be7ac824bc822" providerId="LiveId" clId="{CEBFDAA1-7DAD-4DBE-9F63-9D1EFD4ACC1F}" dt="2021-11-28T15:39:39.934" v="2" actId="164"/>
        <pc:sldMkLst>
          <pc:docMk/>
          <pc:sldMk cId="2374034605" sldId="259"/>
        </pc:sldMkLst>
        <pc:spChg chg="mod">
          <ac:chgData name="Tom Loh" userId="636be7ac824bc822" providerId="LiveId" clId="{CEBFDAA1-7DAD-4DBE-9F63-9D1EFD4ACC1F}" dt="2021-11-28T15:39:39.934" v="2" actId="164"/>
          <ac:spMkLst>
            <pc:docMk/>
            <pc:sldMk cId="2374034605" sldId="259"/>
            <ac:spMk id="4" creationId="{01804309-A89A-4786-AEB6-C7F4BCE9503F}"/>
          </ac:spMkLst>
        </pc:spChg>
        <pc:spChg chg="mod">
          <ac:chgData name="Tom Loh" userId="636be7ac824bc822" providerId="LiveId" clId="{CEBFDAA1-7DAD-4DBE-9F63-9D1EFD4ACC1F}" dt="2021-11-28T15:39:39.934" v="2" actId="164"/>
          <ac:spMkLst>
            <pc:docMk/>
            <pc:sldMk cId="2374034605" sldId="259"/>
            <ac:spMk id="229" creationId="{B94A7FE2-185E-4D93-A222-42954F7A976B}"/>
          </ac:spMkLst>
        </pc:spChg>
        <pc:spChg chg="mod">
          <ac:chgData name="Tom Loh" userId="636be7ac824bc822" providerId="LiveId" clId="{CEBFDAA1-7DAD-4DBE-9F63-9D1EFD4ACC1F}" dt="2021-11-28T15:39:39.934" v="2" actId="164"/>
          <ac:spMkLst>
            <pc:docMk/>
            <pc:sldMk cId="2374034605" sldId="259"/>
            <ac:spMk id="230" creationId="{85056AAB-847C-4D30-8561-2EF6DB91CFCA}"/>
          </ac:spMkLst>
        </pc:spChg>
        <pc:spChg chg="mod">
          <ac:chgData name="Tom Loh" userId="636be7ac824bc822" providerId="LiveId" clId="{CEBFDAA1-7DAD-4DBE-9F63-9D1EFD4ACC1F}" dt="2021-11-28T15:39:39.934" v="2" actId="164"/>
          <ac:spMkLst>
            <pc:docMk/>
            <pc:sldMk cId="2374034605" sldId="259"/>
            <ac:spMk id="231" creationId="{038C558D-0C52-40EC-97D8-9FA4786A387D}"/>
          </ac:spMkLst>
        </pc:spChg>
        <pc:spChg chg="mod">
          <ac:chgData name="Tom Loh" userId="636be7ac824bc822" providerId="LiveId" clId="{CEBFDAA1-7DAD-4DBE-9F63-9D1EFD4ACC1F}" dt="2021-11-28T15:39:39.934" v="2" actId="164"/>
          <ac:spMkLst>
            <pc:docMk/>
            <pc:sldMk cId="2374034605" sldId="259"/>
            <ac:spMk id="232" creationId="{4A312248-1B2D-41E7-AB7A-F3EDADC11813}"/>
          </ac:spMkLst>
        </pc:spChg>
        <pc:spChg chg="mod">
          <ac:chgData name="Tom Loh" userId="636be7ac824bc822" providerId="LiveId" clId="{CEBFDAA1-7DAD-4DBE-9F63-9D1EFD4ACC1F}" dt="2021-11-28T15:39:39.934" v="2" actId="164"/>
          <ac:spMkLst>
            <pc:docMk/>
            <pc:sldMk cId="2374034605" sldId="259"/>
            <ac:spMk id="234" creationId="{CE4D8D23-57A4-4016-9353-24ACC8085C8F}"/>
          </ac:spMkLst>
        </pc:spChg>
        <pc:spChg chg="mod">
          <ac:chgData name="Tom Loh" userId="636be7ac824bc822" providerId="LiveId" clId="{CEBFDAA1-7DAD-4DBE-9F63-9D1EFD4ACC1F}" dt="2021-11-28T15:39:39.934" v="2" actId="164"/>
          <ac:spMkLst>
            <pc:docMk/>
            <pc:sldMk cId="2374034605" sldId="259"/>
            <ac:spMk id="249" creationId="{AB6F7323-B108-41FF-9844-3CFA6B24F2E3}"/>
          </ac:spMkLst>
        </pc:spChg>
        <pc:spChg chg="mod">
          <ac:chgData name="Tom Loh" userId="636be7ac824bc822" providerId="LiveId" clId="{CEBFDAA1-7DAD-4DBE-9F63-9D1EFD4ACC1F}" dt="2021-11-28T15:39:39.934" v="2" actId="164"/>
          <ac:spMkLst>
            <pc:docMk/>
            <pc:sldMk cId="2374034605" sldId="259"/>
            <ac:spMk id="327" creationId="{71F2910D-88D8-4A3E-AC88-6370B55FEB22}"/>
          </ac:spMkLst>
        </pc:spChg>
        <pc:spChg chg="mod">
          <ac:chgData name="Tom Loh" userId="636be7ac824bc822" providerId="LiveId" clId="{CEBFDAA1-7DAD-4DBE-9F63-9D1EFD4ACC1F}" dt="2021-11-28T15:39:39.934" v="2" actId="164"/>
          <ac:spMkLst>
            <pc:docMk/>
            <pc:sldMk cId="2374034605" sldId="259"/>
            <ac:spMk id="508" creationId="{BAED6C6E-26A5-4AC7-98C4-6AF4AE4A1B9C}"/>
          </ac:spMkLst>
        </pc:spChg>
        <pc:spChg chg="mod">
          <ac:chgData name="Tom Loh" userId="636be7ac824bc822" providerId="LiveId" clId="{CEBFDAA1-7DAD-4DBE-9F63-9D1EFD4ACC1F}" dt="2021-11-28T15:39:39.934" v="2" actId="164"/>
          <ac:spMkLst>
            <pc:docMk/>
            <pc:sldMk cId="2374034605" sldId="259"/>
            <ac:spMk id="516" creationId="{214D42AB-F322-42A5-BA08-F95039A05C08}"/>
          </ac:spMkLst>
        </pc:spChg>
        <pc:grpChg chg="add 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2" creationId="{FF91B9EF-79F0-455F-95B9-6220F0654499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6" creationId="{F9F35D24-5822-4895-BF7F-2BC28BB49A00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21" creationId="{39B80E18-DC6F-404F-B79B-D13616AD5072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28" creationId="{D023362E-02A9-4B1D-954D-D6A5978CC572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37" creationId="{8AA522DE-EF14-4A58-9FBC-FFA9F6CA3605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47" creationId="{0E4873F5-E928-473A-AD39-726F5C8C9D41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53" creationId="{AFF36AD2-9B1D-447D-8766-90E13DFF9DAE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171" creationId="{0D6D2422-94E4-4179-B39D-DE8F91DFE944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174" creationId="{32785061-0FBA-40C7-BBAF-F996FF8F2BDC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235" creationId="{3E001BB0-D0D9-4255-A7B3-440CC4B7B9A1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238" creationId="{D79A9CA1-9F01-4164-A564-5D4FD35FD172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246" creationId="{BD4E1952-96F4-4744-99A3-B197DED44868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250" creationId="{330340EC-34C5-4B3E-A34D-FF02F121253C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267" creationId="{38469967-7CB9-4471-9B0E-A45E4E6A8D1E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270" creationId="{D0D78EF4-08EF-48E4-B78D-008D9753522D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410" creationId="{58CD0450-1353-4A8B-B32E-AFAD8B5DF6D6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495" creationId="{1F9557C3-06D8-4590-BCAF-0E7D8E502B90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496" creationId="{FED3D94E-4F93-441F-B41B-75FC0ED50CCF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499" creationId="{D3C9889C-C11F-4C8F-95F5-F61DEC68BED7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504" creationId="{7B42C1BD-133E-4B23-BD47-B09A23F8E69D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509" creationId="{4D6162D2-DE02-4734-82D2-6C686B2BA286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533" creationId="{3DC3ED9C-D89D-4A63-8122-D1843E460EE1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535" creationId="{64FD4D46-53C6-4A8A-BEC1-2FCF0A178E28}"/>
          </ac:grpSpMkLst>
        </pc:grpChg>
      </pc:sldChg>
      <pc:sldChg chg="addSp modSp new ord">
        <pc:chgData name="Tom Loh" userId="636be7ac824bc822" providerId="LiveId" clId="{CEBFDAA1-7DAD-4DBE-9F63-9D1EFD4ACC1F}" dt="2021-11-28T15:39:46.240" v="5"/>
        <pc:sldMkLst>
          <pc:docMk/>
          <pc:sldMk cId="1538922103" sldId="268"/>
        </pc:sldMkLst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5" creationId="{E8D31D5B-8F20-47AE-B9AB-EC0387A5C542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6" creationId="{D9C10A91-5F29-4DF8-B2E8-FE253F30767E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7" creationId="{9DB9277B-8C7E-47D1-BBA2-361E26914D70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8" creationId="{D16DEE1B-9A23-4EDF-BB6E-ABB0388854C8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0" creationId="{64E4E845-E543-4862-BAD0-1A63DBCC580C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2" creationId="{0B3CAA00-D771-486C-8FE6-88DF0A34D42B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5" creationId="{5F3B6E9B-1D7B-4369-88E9-2EA43E738666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0" creationId="{B5C277E9-9142-4778-B238-215542D6C86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3" creationId="{55878712-C215-498D-AF58-215AA43A5E0D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7" creationId="{16A83C51-E8DE-43CD-9C33-A2A508D55BA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67" creationId="{918BA0DF-6F6F-4684-8FCA-47A6BC693379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68" creationId="{D1B6DCB4-F07E-46B5-8075-84616C930682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81" creationId="{AE90F82F-5307-4A1B-8CA9-3AB7EBFB85A6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82" creationId="{D1EC74DE-0028-4581-B3C3-19CB7123387B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83" creationId="{0395FEB2-2BF2-4A05-8E11-EE5F34F62DBA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84" creationId="{A16AFA44-6539-4945-BA49-1BE92E1994EC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85" creationId="{5202DC86-5023-4049-8B61-52006D218611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86" creationId="{92ED6E9B-413C-49D4-AA8E-83D5B39F854C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87" creationId="{C1123F3F-C2B4-4D16-BEB2-71F868FC8F0D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88" creationId="{843FDDDD-810E-4099-86E9-2EED81AA92EC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89" creationId="{32AA557A-103C-4013-A409-B21008FF8661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90" creationId="{3A4F435C-DA4C-4922-81A2-A5F840A76229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91" creationId="{C87B8E1D-152B-4987-9791-F0678054F74E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92" creationId="{A5EAF922-7AFF-41BC-BBB1-6D46C00F83B6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93" creationId="{FF09AD28-C792-4085-8F83-67F12A08739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94" creationId="{9FD61C98-3184-4ED6-8F42-3957923FF31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95" creationId="{7213722B-38EE-4C0E-8F09-DCB14220E97B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96" creationId="{2227F884-CA44-492D-9818-27E609A0BB35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97" creationId="{9B65F802-7AE3-4D60-BBCE-A97BB794D42A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98" creationId="{0905C655-4C3D-49D9-BAF9-F1F1C6AA306E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99" creationId="{E13D7111-A284-4553-8658-38C7E9DDEAF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00" creationId="{4C31E465-1F55-4378-9F74-A709A929C715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01" creationId="{65020E41-9259-4D87-804D-BC923CC728B6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02" creationId="{5832DBE4-AEB5-4936-8B2E-28FDA170E02A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03" creationId="{DD826278-E897-4006-A4FC-DE167022D61A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04" creationId="{527B0ED1-23FA-4CD5-9BFE-BCB821B06FCF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05" creationId="{D86F3971-85DA-464D-894B-111A474A501D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06" creationId="{D1761B0F-6D35-4154-B677-19281092391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07" creationId="{83A905B5-B977-4A6A-822F-0A089C0336E5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08" creationId="{D3D65A39-2F57-4672-9F21-6FA0EC08927B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09" creationId="{E6F80654-F518-4866-844B-E0FB09FC03C3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10" creationId="{915AA932-0A31-43FE-AD02-E89B951774CC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11" creationId="{6BF497B2-223E-42A3-99E9-7FF6E28E0375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12" creationId="{0CB114D0-BC5E-4888-B70C-8D6324632CDB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13" creationId="{41CDB1F5-0198-4F19-AD08-A1AD6132ACD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14" creationId="{8E2DB3C8-68FA-4C8A-A38C-3AF61813F836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15" creationId="{48062396-9C8D-4BCC-9F26-92DE9C5E566D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16" creationId="{96B063C5-F9EC-484A-AA2C-77D14EE6B19C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17" creationId="{F2382AC8-1621-4EE7-89B6-593FFFDB0478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18" creationId="{3069B950-E307-4354-82BF-3B774552AAC1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19" creationId="{B7A22A9A-C16F-4ADC-83E6-213D1E016031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20" creationId="{5F88A4DD-D397-4833-B98A-F2449DF72A29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21" creationId="{704B203B-E8CC-4058-BC35-5F12E3CCAFE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22" creationId="{A45B0C5A-B06F-4F4A-93A2-E3FD6EA3688A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23" creationId="{4322859D-65DB-4D25-8B90-9EA149E749B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24" creationId="{51EE1660-4F2E-4875-8D6B-56032A1C6E2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25" creationId="{63499434-5BF2-40AB-8743-1A202EDA808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26" creationId="{21A56B69-7C5E-46C9-B500-1428402F289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27" creationId="{2311F4FE-51E0-4569-A00D-21B6E4853B4F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28" creationId="{B5DBEE0D-E8DB-4A67-9BE6-10729D65025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30" creationId="{BAC9A543-2EFD-42CF-8153-FEED54CBD9AE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31" creationId="{72069BCF-07C4-4D37-B207-275EAFD584B2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32" creationId="{770E531E-42A7-4D8C-AD73-5966E1864D2B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33" creationId="{CF57F1A6-3ECE-44DB-9965-6693302B3755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34" creationId="{6262ED2F-64C7-4C21-841A-0B56A8F80BBE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35" creationId="{EE806B10-6437-4F5C-846C-659D2D330531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36" creationId="{C3A66444-3EA5-4B39-9F17-D9340C6B8715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37" creationId="{22FF8C09-0A43-44CD-BBE0-8C153BA6E1F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38" creationId="{F7454C43-DA0B-46F2-937A-D3ECCE611A7F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39" creationId="{6C3F15CC-F01E-4730-86D3-7DF46DA58A31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40" creationId="{65869EA1-74AC-4D13-BD72-4C2725E9EE35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41" creationId="{1BA39676-06BD-43BE-8D28-EE573C6FB3C3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42" creationId="{4FFA517D-78DE-4A71-9B9E-4BF99442DAF2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43" creationId="{9C6CF0C3-D85F-4FDB-A15C-4954DA7980D6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44" creationId="{693D123A-B859-4047-9BF0-8461A9FCF619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45" creationId="{2CCEAB4F-C2A0-431E-8B29-8ECBB47EA49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46" creationId="{8EBDDD7F-5333-47D3-B11A-822782B36FEC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47" creationId="{E0B93A47-8366-4F12-B687-7D273BB4740C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48" creationId="{D7967009-5216-4BBE-8FBB-8B791FD589E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49" creationId="{CA8616B1-4628-4EE3-AF1F-0F6EA04C9406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50" creationId="{80082086-270A-445D-917F-91B37A00028F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51" creationId="{709D44A0-D443-4FBF-811B-9B03926B0BFF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52" creationId="{9BD7763A-D0F1-4118-B298-86D5089BACAF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53" creationId="{66EB47FA-8B38-4C84-A8F7-D0E24CEFA550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54" creationId="{E1DE1073-E454-4951-BEED-7F32051EA413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57" creationId="{463CE5DD-3844-40E3-9977-B6054EC6F58F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58" creationId="{4088B898-64B1-4E64-94F1-E81E0196B062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59" creationId="{36D02746-820B-46A9-B87C-7A196CB4AF3D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61" creationId="{B9119670-94EA-45FB-BE71-7A037FC01D6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62" creationId="{7D24B1D7-2DEE-42AB-8507-E7F14C0D5C3E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64" creationId="{8FAE82A1-9E47-4517-BE6F-7C48C05DA6FD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65" creationId="{EA535D66-E4D2-4DB3-8F03-6AF5E5940D40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66" creationId="{7E69C2D9-36F7-4AAF-B899-ED40095C80AB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67" creationId="{5FCC865F-61A9-4793-8931-0E0DAE0CF650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68" creationId="{40397B7E-2446-48CD-AE30-41A93787BC5A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70" creationId="{26DC3414-8B02-4229-806C-0FC25E39DDE2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71" creationId="{D865F532-52A2-473A-ADD9-B350C33E2E0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73" creationId="{7EBAB113-9484-435C-927B-7F5375BB4B6B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74" creationId="{3368D834-C061-43E1-9BEA-DC6082116B4A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75" creationId="{DFEF72CC-8188-4410-95AE-4A0F08540388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76" creationId="{AC166D2E-9C4D-41A1-BA9C-1B0BFF715638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77" creationId="{ED59F8DD-6AA2-4AD4-9A57-F405FED5FF6E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78" creationId="{7AA4B5AF-4210-4323-A621-B842377F13D1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79" creationId="{D4DC1CDB-D84D-427B-A7CF-81C0D5598F61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80" creationId="{704CBC2E-100D-4A17-B320-7721757443FB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81" creationId="{76869B1E-245F-4F83-87A6-402DCD090ADE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82" creationId="{95299448-045D-439A-9441-6659B092D5D0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83" creationId="{820577F8-4BB8-4780-B55B-7B16226C4B0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84" creationId="{C55AE9BE-021A-41E6-83C5-6B2EE3251B82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85" creationId="{2843484F-A796-4C50-AE11-7573906D2B86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86" creationId="{F0FCA09B-F176-4B56-8A80-C6F27D5ABE92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89" creationId="{364475E8-DE1B-482B-BCC3-9C247FAFD58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90" creationId="{2247F919-148F-43B2-B747-3CE0BB8BF0D2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91" creationId="{A11CF3AD-FB7B-47D0-8501-6B92DBBEB88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92" creationId="{BA4A8CF8-154C-4F22-88A5-A532D4D470ED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93" creationId="{CB924C95-1138-46E0-970E-58915714EE0E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94" creationId="{CF1487A7-8DE6-4282-A891-0BD451388650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96" creationId="{3D026EE1-8B04-4522-B793-9B03D72CEF35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98" creationId="{A097C06F-1742-4AE6-8CAE-0BF0200475EE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99" creationId="{5BC1DAD1-78F8-4B90-AD17-37C4D3DA3CDF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00" creationId="{9FC2F8A7-A748-43C7-9A89-EA99CBBF2572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01" creationId="{4420DDA6-7400-4ED1-8AFA-8945EDDE4E8E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02" creationId="{C1348784-7085-4A70-8FE7-8481EC929D6C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04" creationId="{EFBF2B37-0D56-41A3-BB7C-D11B00F9E7E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05" creationId="{1799279B-7E69-4BB7-816F-659EBF656BCC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06" creationId="{B3B0C3F9-7710-4CED-B425-D32C7205584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09" creationId="{FB4C1D6C-3A4F-4EF9-8705-896A74C3C8A0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10" creationId="{55EA95FC-4450-4CF5-85B0-191CAEBF386C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11" creationId="{45C91FB0-E980-40D3-884F-F1B42E63F128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12" creationId="{BC66D3F8-7BD8-4B1F-85C7-A362C5FFFEE8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13" creationId="{BEDCD1E9-3AB1-4747-B223-30C64992839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14" creationId="{45C71E98-88A9-4792-9FC0-E62D3EE219B6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15" creationId="{4B776BB1-BE7B-43EF-9679-973DDC271141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16" creationId="{14DF3B29-FEA7-4FC4-B078-C823328D639F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17" creationId="{592A9965-7E16-42A6-9759-C2C6AE2A2D52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21" creationId="{CA81F70F-A240-4A9F-901B-DB84820875F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25" creationId="{2663E2E7-EA7D-430E-BB4B-BAEADF9C3C20}"/>
          </ac:spMkLst>
        </pc:spChg>
        <pc:grpChg chg="add 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" creationId="{8A8D256C-1A2A-4449-AB8B-DCEFF0EC23C8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3" creationId="{C13BA677-B4DA-4685-89D2-79819E9334F6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4" creationId="{FE3005EC-5BE9-424C-8177-C6F023371639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9" creationId="{0523923A-FEE0-44F5-AB65-250EB530BF0F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1" creationId="{7CEC60FB-2EE6-4449-BB97-8B927D1ADC9C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3" creationId="{202230DA-B254-42F3-A5BF-BD5802199149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4" creationId="{DC94672C-F55E-432B-8365-9686D5D94EF8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6" creationId="{B214EA45-5B44-4B24-AEF0-41FFB0AB0B1E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7" creationId="{951593DB-FD61-4E47-B49E-EBC049A75E42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8" creationId="{BD9F07E8-48B1-4DE1-9F74-F6E01E129283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9" creationId="{D127BDB7-B44E-439B-B98B-1E75DF0A94F1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1" creationId="{C9CA09D7-CE3B-4E46-BFEA-02F527A6DF83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2" creationId="{8D153D73-C389-4795-B997-143681D312D6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4" creationId="{F7C4067C-6D79-4965-B112-3E141BE5C44F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5" creationId="{4D895A94-92D6-4565-81C9-71335EB5BB86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6" creationId="{9C98936A-2301-4094-B931-098050F49DF6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8" creationId="{9AF836C6-11BD-4A23-AA25-2A652AD6B639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9" creationId="{B07C0872-D52F-449B-9382-C34B3F914363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30" creationId="{6BCE3A2A-8941-4AAE-9F92-8CA50C0FB6EF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31" creationId="{5AB85E82-34F7-49DF-B13B-ACCE8DD56C9B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32" creationId="{65484AD9-17D2-4678-B5CE-C908171FAE4A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33" creationId="{45E86BC7-0690-4358-8082-AD2FFBD09321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34" creationId="{3DD09773-D696-45AE-88E8-3B2B2B2A6AFC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35" creationId="{B97F571E-D902-4C5C-86D9-4D691C72A600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36" creationId="{BF465C92-B911-492A-B3D3-4E6F09857E66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38" creationId="{1A54C63A-66AB-4CB5-87D0-D47EA6817BF8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40" creationId="{29F3B130-D842-4AD7-9A96-0EBB9F1A48FD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42" creationId="{2A2772D9-AF3C-4641-B4D8-83A3E47F92AD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44" creationId="{6EB839E0-145A-424F-B229-4BEAF2A1B615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47" creationId="{D4F9EB38-3AE2-45DF-8D49-1C22CF9A8E91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48" creationId="{0C0E741D-AE23-4735-A48F-60E202EB3118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50" creationId="{DA14B0BA-6C72-4CFF-89AF-09F05BE788AF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51" creationId="{1897D0AF-1DB8-4E6C-9CFF-69433C61FC17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52" creationId="{99E750BE-08A4-4057-8A86-5D9472C9C51C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54" creationId="{3EC9256A-C876-4EC1-A092-D915E55A54A5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56" creationId="{846C9A4C-91AB-44C7-AED6-E408FEE35C4E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58" creationId="{7366668A-BE70-4823-B829-2A9C3F0ED63B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59" creationId="{89567BE2-239F-4B8D-BC7F-2C628EF8AE87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62" creationId="{1CB5EAD5-5015-4CFC-8040-FD39A99D0742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63" creationId="{3EAFDD27-4140-4002-9963-0D7F290BFF07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65" creationId="{FEF2B60E-20C5-4A0E-95EA-E1E27D848440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69" creationId="{5B61CB03-9313-4530-AA3E-C34B65EBD39D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71" creationId="{858FB40C-9992-48C9-B6A8-9C213098EB57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73" creationId="{45CDFD9D-A73E-4278-9575-0FE4F6571783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75" creationId="{41E96CC1-9DE1-46B1-B9B9-CF22A0E90FE1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77" creationId="{0D9E09EC-813C-4232-BB9D-33DB01E9D224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79" creationId="{1CC37683-DB17-462C-BBE4-6FCEA976D0A0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29" creationId="{04FEE7CB-4F96-43D9-A714-5491C0DC3B46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55" creationId="{E16BB872-1B9D-4738-B1DE-1FC2E040B1AE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56" creationId="{808F2070-668C-41CF-A413-60BC66A9D64C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60" creationId="{23772D7B-2193-4498-B051-1C9DEB81B620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63" creationId="{3CD87CF7-62B4-4A3B-9CC0-DFD3024F3CEF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69" creationId="{C23D598A-382B-4303-B42B-B35BE50515B4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72" creationId="{72860740-1478-489C-B59F-18A7A8D6F496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87" creationId="{C539E82B-F0DC-474C-9D11-72410E2E79DB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88" creationId="{9EB144C6-CEFA-4F83-9E24-A70092B50576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95" creationId="{9DD296D4-D717-459A-871B-772B7989BCF1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97" creationId="{6EF8C9FC-D600-47CB-9475-0E3E2DD51DC0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03" creationId="{A75DB9FD-8FA4-4CA6-BB84-E8D7B25BACB1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07" creationId="{A459C467-29B5-4498-AAED-B77C1EF1E9E5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08" creationId="{E4FBFB57-C584-4EA7-BD73-A4AA84369083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18" creationId="{9A6A2A9E-3AB0-4088-95E3-D90315D5E078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19" creationId="{CFB68966-71A0-4267-9571-D0539EBB9227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20" creationId="{CD82C0E3-B9AA-4D50-A7A0-8B83739A1ACE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24" creationId="{086F28CD-E4DE-4484-90B4-360B0C6B60D2}"/>
          </ac:grpSpMkLst>
        </pc:grp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37" creationId="{A0EC386D-76B1-4D92-AAF1-7AF8D4E6C4C4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39" creationId="{121760FD-7FF4-4BEA-8F07-790703EB95FE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41" creationId="{BB72BA3E-FD9E-41A2-B7DB-23911FF7F957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43" creationId="{0705ED9A-FFC9-4AAB-9080-82412009E66B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45" creationId="{3BB0EAE6-CF9F-4057-ABE4-5BFC56AE7EA2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46" creationId="{38320AD2-1490-4709-836F-6540578E449C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49" creationId="{B3801469-9192-4703-BC25-D4D96F1069BE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53" creationId="{917D84EB-B840-4B9E-B1C1-B68C2A94C720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55" creationId="{ED4E4F83-E3F6-4582-BD59-78A631C6B87E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57" creationId="{D681C236-874E-4E95-9F06-B900596C8CED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60" creationId="{FFC7E1E2-2FD2-4374-8C43-9E44CBEA9C9F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61" creationId="{DE40FD5F-8220-4764-ABEA-A5CAE0A1A68F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64" creationId="{BB6920F5-29C7-45B0-92D8-E4731FA58279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66" creationId="{1CC15B97-9B8E-4AA6-863C-EC6407A352E3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70" creationId="{130C0799-9D2A-4B3B-BBE3-C40ED82DE7A8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72" creationId="{EA4C77FE-B622-40D7-A101-BC9C62EC4EF5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74" creationId="{A4F14ECE-E0E8-4EC7-BC97-B65E370BF487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76" creationId="{F962DB7F-9089-44F0-9DDD-1879BA1BA779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78" creationId="{6E90F763-BEAE-4BA2-A42C-9D15EA2FD61D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80" creationId="{29B08B70-1A9C-4189-BBFB-2033671F9202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222" creationId="{740A6427-FC9E-4ADC-AB0D-FB417633BFDC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223" creationId="{53A98F09-A738-4052-BF1F-D95F435672D4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226" creationId="{726FFE06-8EE2-49D4-9C7F-B66DF90CEE70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227" creationId="{C4B20A67-2D36-4416-866D-C0AAA1C233B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35652-B2A8-41D0-BE8B-4C959DFAB613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1BF02-7B70-400C-BC85-406AC9F6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4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1BF02-7B70-400C-BC85-406AC9F6FA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33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1BF02-7B70-400C-BC85-406AC9F6FA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97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1BF02-7B70-400C-BC85-406AC9F6FA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52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1BF02-7B70-400C-BC85-406AC9F6FA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03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62D1DDD-BB76-48E6-9AB2-16CD1457F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1190" y="6356350"/>
            <a:ext cx="7289620" cy="365125"/>
          </a:xfrm>
        </p:spPr>
        <p:txBody>
          <a:bodyPr/>
          <a:lstStyle>
            <a:lvl1pPr>
              <a:defRPr sz="900" baseline="0"/>
            </a:lvl1pPr>
          </a:lstStyle>
          <a:p>
            <a:r>
              <a:rPr lang="en-US" dirty="0"/>
              <a:t>myLiTTLEbLACKbUK (001990040)</a:t>
            </a:r>
          </a:p>
          <a:p>
            <a:r>
              <a:rPr lang="en-US" dirty="0"/>
              <a:t>Level 8, Pavilion KL, 168, Jalan Bukit Bintang, 55100 Kuala Lumpur, Wilayah Persekutuan, Malaysia</a:t>
            </a:r>
          </a:p>
          <a:p>
            <a:r>
              <a:rPr lang="en-US" dirty="0"/>
              <a:t>Tel. +6 03 9205 7681 Fax. +6 03 9205 7788 Website.www.mylittleblackbuk.com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2153B4-9A54-4310-BAA9-4B8AF929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524" y="6356350"/>
            <a:ext cx="1057275" cy="365125"/>
          </a:xfrm>
        </p:spPr>
        <p:txBody>
          <a:bodyPr/>
          <a:lstStyle/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grassy field with trees and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05F5521-9310-4DCA-8D3E-1D93808F8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7" b="98611" l="446" r="98041">
                        <a14:foregroundMark x1="4539" y1="13757" x2="4216" y2="91402"/>
                        <a14:foregroundMark x1="1339" y1="16237" x2="2555" y2="86640"/>
                        <a14:foregroundMark x1="2555" y1="86640" x2="37946" y2="95106"/>
                        <a14:foregroundMark x1="37946" y1="95106" x2="74008" y2="92196"/>
                        <a14:foregroundMark x1="74008" y1="92196" x2="92138" y2="93056"/>
                        <a14:foregroundMark x1="92138" y1="93056" x2="94692" y2="86706"/>
                        <a14:foregroundMark x1="94692" y1="86706" x2="98041" y2="40840"/>
                        <a14:foregroundMark x1="471" y1="16534" x2="1488" y2="98049"/>
                        <a14:foregroundMark x1="82341" y1="98611" x2="90823" y2="97090"/>
                        <a14:foregroundMark x1="90823" y1="97090" x2="96801" y2="97090"/>
                        <a14:foregroundMark x1="36756" y1="49570" x2="35938" y2="57771"/>
                        <a14:foregroundMark x1="36930" y1="48115" x2="37252" y2="50661"/>
                        <a14:foregroundMark x1="38542" y1="50132" x2="38467" y2="52976"/>
                        <a14:foregroundMark x1="40055" y1="51290" x2="40179" y2="55225"/>
                        <a14:foregroundMark x1="37351" y1="50099" x2="37252" y2="52216"/>
                        <a14:backgroundMark x1="15848" y1="34160" x2="23636" y2="36574"/>
                        <a14:backgroundMark x1="23636" y1="36574" x2="26488" y2="35979"/>
                        <a14:backgroundMark x1="28919" y1="50430" x2="30308" y2="49868"/>
                        <a14:backgroundMark x1="31870" y1="50132" x2="32416" y2="50959"/>
                        <a14:backgroundMark x1="40499" y1="51981" x2="49405" y2="57110"/>
                        <a14:backgroundMark x1="38939" y1="51083" x2="39638" y2="51486"/>
                        <a14:backgroundMark x1="35392" y1="49041" x2="36330" y2="49581"/>
                        <a14:backgroundMark x1="49405" y1="57110" x2="53447" y2="57044"/>
                        <a14:backgroundMark x1="53447" y1="57044" x2="54464" y2="57077"/>
                        <a14:backgroundMark x1="63120" y1="57507" x2="69990" y2="57011"/>
                        <a14:backgroundMark x1="69990" y1="57011" x2="75942" y2="60417"/>
                        <a14:backgroundMark x1="32143" y1="52083" x2="32192" y2="52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8552"/>
            <a:ext cx="12192000" cy="323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26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AAAA-8949-4349-8E7B-27C7C58E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4D58BC-D8FD-469F-A8EF-69F1DDE89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6A9E8-6E2E-4FF6-847B-5C2A16656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D71A-1555-41D0-BE70-78140B027EAA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F0980-32ED-4A44-8BBF-06A1D91D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DC93-D9C2-422F-A606-7DE2C68E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8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1BF81C-DA32-4A1B-B885-1050A34BF3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ABE9-E827-4851-9D9E-B7DF6BD89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6413A-D6BD-41BB-B68F-2A09C6EEB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D71A-1555-41D0-BE70-78140B027EAA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E4D9A-409C-4D72-99F2-5C79B960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AFD0F-ADFD-4A8C-9847-33BEE12EC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8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97AF-43A2-4D7F-ACB2-BC725B8F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20BBA-B2A0-46E1-B7FB-ABDF0AB32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28039-FA6E-4DE7-AFA5-4A54899C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D71A-1555-41D0-BE70-78140B027EAA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5172C-9920-4D6E-95B2-051F5FB34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D2F8F-7C7B-4DD9-BB26-235F88A7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27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C80B-93BA-4877-9332-F727D8FA7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97038-9E52-4AF3-8AE3-E92A684D0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CA80-F662-482A-8D34-7C1B50F65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D71A-1555-41D0-BE70-78140B027EAA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92723-31EC-425B-ABB8-85BDDED9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A5E0D-D7F2-429B-AEAD-01A62D1D5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A520-DDBD-4B52-872B-3E3CED712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2CEFE-FE5A-40E5-864E-9CBED7751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7CEBA-3B36-4DF8-88E8-75B7066B3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1DEC1-8F1E-4D7A-820C-A2E5A184A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D71A-1555-41D0-BE70-78140B027EAA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4DC65-56B9-4703-91AF-01E4788D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7FE5-F789-4E9E-8556-6E57ED383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9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ECC27-EA61-4C72-83CD-0F077444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F5753-1D72-406E-91B6-31F3C886E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12F7E-D2CD-4F5B-AC36-8FCC114DD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E6CFE-04B2-4980-99D0-67A236921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D6FEFE-25CA-4749-A109-7C8B28E6C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38F2F7-557D-4C39-94AD-998BB522F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D71A-1555-41D0-BE70-78140B027EAA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1C2A4F-AF33-4F21-B9A8-A5CB40FA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28F70F-83B8-4984-8C60-C88B96E8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97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603AA-8671-4ACB-93F1-E365F4DDE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1E84D5-1A74-44D6-AC71-61004AF1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D71A-1555-41D0-BE70-78140B027EAA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F688F-E9DD-4C6A-9681-1743A8EE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411672-359E-49C2-BAA4-AEFC9ADB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F9075B-1300-43A4-94E5-31B667EA0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D71A-1555-41D0-BE70-78140B027EAA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3C02F7-3566-448F-89FE-EEFCCE15F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6C91E-0D22-4120-B1C6-8D9F31D7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3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21820-A654-4882-80C2-7A0BFA0EA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5F1F1-F055-4A71-A86B-544734A35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77D6A-8A25-4496-A56D-4654900C4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5CEDD-C4BF-4626-AC20-B3C245D2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D71A-1555-41D0-BE70-78140B027EAA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214E1-8AA4-476E-8810-09A33F1D0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56952-0860-43E6-8656-41901FC7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54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5633F-AE15-4148-837E-E8B24A8F8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C348E2-892B-46F7-8357-D045063F8C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810CF-7A72-4C6E-BA41-3B84B66DB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712789-B779-418C-ACE0-E23A86BC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D71A-1555-41D0-BE70-78140B027EAA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B470D-BACA-4CA6-98F8-2DB751FB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2D501-9102-445B-A0CF-41F42A0FC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79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FC20FB-5E0E-494D-9216-78750C9F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38886-11AC-42CD-AC12-F58885ADE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FB3EB-C2B6-47CE-B59E-9D229D7F98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7D71A-1555-41D0-BE70-78140B027EAA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9552E-DE85-4F3C-8AEA-C2EB696F8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90211-DC3B-4309-BDB2-076BCAEFA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15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microsoft.com/office/2007/relationships/hdphoto" Target="../media/hdphoto4.wdp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A8D256C-1A2A-4449-AB8B-DCEFF0EC23C8}"/>
              </a:ext>
            </a:extLst>
          </p:cNvPr>
          <p:cNvGrpSpPr/>
          <p:nvPr/>
        </p:nvGrpSpPr>
        <p:grpSpPr>
          <a:xfrm>
            <a:off x="76529" y="130035"/>
            <a:ext cx="11464658" cy="5778010"/>
            <a:chOff x="76529" y="130035"/>
            <a:chExt cx="11464658" cy="577801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13BA677-B4DA-4685-89D2-79819E9334F6}"/>
                </a:ext>
              </a:extLst>
            </p:cNvPr>
            <p:cNvGrpSpPr/>
            <p:nvPr/>
          </p:nvGrpSpPr>
          <p:grpSpPr>
            <a:xfrm>
              <a:off x="76529" y="130035"/>
              <a:ext cx="4837193" cy="351363"/>
              <a:chOff x="76529" y="91935"/>
              <a:chExt cx="4837193" cy="351363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592A9965-7E16-42A6-9759-C2C6AE2A2D52}"/>
                  </a:ext>
                </a:extLst>
              </p:cNvPr>
              <p:cNvSpPr/>
              <p:nvPr/>
            </p:nvSpPr>
            <p:spPr>
              <a:xfrm>
                <a:off x="76529" y="91935"/>
                <a:ext cx="2454044" cy="3513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Web Scrapper Web Apps for gathering web contents </a:t>
                </a:r>
              </a:p>
            </p:txBody>
          </p: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9A6A2A9E-3AB0-4088-95E3-D90315D5E078}"/>
                  </a:ext>
                </a:extLst>
              </p:cNvPr>
              <p:cNvGrpSpPr/>
              <p:nvPr/>
            </p:nvGrpSpPr>
            <p:grpSpPr>
              <a:xfrm>
                <a:off x="2589330" y="104719"/>
                <a:ext cx="1132817" cy="325795"/>
                <a:chOff x="2718619" y="228544"/>
                <a:chExt cx="1132817" cy="325795"/>
              </a:xfrm>
            </p:grpSpPr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086F28CD-E4DE-4484-90B4-360B0C6B60D2}"/>
                    </a:ext>
                  </a:extLst>
                </p:cNvPr>
                <p:cNvGrpSpPr/>
                <p:nvPr/>
              </p:nvGrpSpPr>
              <p:grpSpPr>
                <a:xfrm>
                  <a:off x="2718619" y="228544"/>
                  <a:ext cx="38870" cy="325795"/>
                  <a:chOff x="2715181" y="174624"/>
                  <a:chExt cx="38100" cy="433634"/>
                </a:xfrm>
                <a:solidFill>
                  <a:schemeClr val="bg1">
                    <a:lumMod val="95000"/>
                  </a:schemeClr>
                </a:solidFill>
              </p:grpSpPr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726FFE06-8EE2-49D4-9C7F-B66DF90CE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5181" y="174624"/>
                    <a:ext cx="0" cy="433634"/>
                  </a:xfrm>
                  <a:prstGeom prst="line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C4B20A67-2D36-4416-866D-C0AAA1C233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53281" y="174624"/>
                    <a:ext cx="0" cy="433634"/>
                  </a:xfrm>
                  <a:prstGeom prst="line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2663E2E7-EA7D-430E-BB4B-BAEADF9C3C20}"/>
                    </a:ext>
                  </a:extLst>
                </p:cNvPr>
                <p:cNvSpPr/>
                <p:nvPr/>
              </p:nvSpPr>
              <p:spPr>
                <a:xfrm>
                  <a:off x="2816246" y="231731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Start</a:t>
                  </a:r>
                  <a:r>
                    <a:rPr 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27-Nov-2021 @ 10:24 am </a:t>
                  </a:r>
                </a:p>
              </p:txBody>
            </p: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CFB68966-71A0-4267-9571-D0539EBB9227}"/>
                  </a:ext>
                </a:extLst>
              </p:cNvPr>
              <p:cNvGrpSpPr/>
              <p:nvPr/>
            </p:nvGrpSpPr>
            <p:grpSpPr>
              <a:xfrm>
                <a:off x="3780904" y="104719"/>
                <a:ext cx="1132818" cy="325795"/>
                <a:chOff x="3910193" y="228544"/>
                <a:chExt cx="1132818" cy="325795"/>
              </a:xfrm>
            </p:grpSpPr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D82C0E3-B9AA-4D50-A7A0-8B83739A1ACE}"/>
                    </a:ext>
                  </a:extLst>
                </p:cNvPr>
                <p:cNvGrpSpPr/>
                <p:nvPr/>
              </p:nvGrpSpPr>
              <p:grpSpPr>
                <a:xfrm>
                  <a:off x="3910193" y="228544"/>
                  <a:ext cx="38870" cy="325795"/>
                  <a:chOff x="2715181" y="174624"/>
                  <a:chExt cx="38100" cy="433634"/>
                </a:xfrm>
                <a:solidFill>
                  <a:schemeClr val="bg1">
                    <a:lumMod val="95000"/>
                  </a:schemeClr>
                </a:solidFill>
              </p:grpSpPr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740A6427-FC9E-4ADC-AB0D-FB417633B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5181" y="174624"/>
                    <a:ext cx="0" cy="433634"/>
                  </a:xfrm>
                  <a:prstGeom prst="line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53A98F09-A738-4052-BF1F-D95F43567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53281" y="174624"/>
                    <a:ext cx="0" cy="433634"/>
                  </a:xfrm>
                  <a:prstGeom prst="line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CA81F70F-A240-4A9F-901B-DB84820875F7}"/>
                    </a:ext>
                  </a:extLst>
                </p:cNvPr>
                <p:cNvSpPr/>
                <p:nvPr/>
              </p:nvSpPr>
              <p:spPr>
                <a:xfrm>
                  <a:off x="4007821" y="231731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End</a:t>
                  </a:r>
                  <a:r>
                    <a:rPr 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27-Nov-2021 @ 10:24 am </a:t>
                  </a: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E3005EC-5BE9-424C-8177-C6F023371639}"/>
                </a:ext>
              </a:extLst>
            </p:cNvPr>
            <p:cNvGrpSpPr/>
            <p:nvPr/>
          </p:nvGrpSpPr>
          <p:grpSpPr>
            <a:xfrm>
              <a:off x="8850540" y="2894371"/>
              <a:ext cx="2690647" cy="1161532"/>
              <a:chOff x="8307915" y="2659506"/>
              <a:chExt cx="2690647" cy="1161532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A75DB9FD-8FA4-4CA6-BB84-E8D7B25BACB1}"/>
                  </a:ext>
                </a:extLst>
              </p:cNvPr>
              <p:cNvGrpSpPr/>
              <p:nvPr/>
            </p:nvGrpSpPr>
            <p:grpSpPr>
              <a:xfrm rot="16200000">
                <a:off x="8414533" y="2552888"/>
                <a:ext cx="161131" cy="374367"/>
                <a:chOff x="6057908" y="3208416"/>
                <a:chExt cx="161131" cy="374367"/>
              </a:xfrm>
              <a:solidFill>
                <a:schemeClr val="accent2"/>
              </a:solidFill>
            </p:grpSpPr>
            <p:sp>
              <p:nvSpPr>
                <p:cNvPr id="215" name="Arrow: Down 214">
                  <a:extLst>
                    <a:ext uri="{FF2B5EF4-FFF2-40B4-BE49-F238E27FC236}">
                      <a16:creationId xmlns:a16="http://schemas.microsoft.com/office/drawing/2014/main" id="{4B776BB1-BE7B-43EF-9679-973DDC271141}"/>
                    </a:ext>
                  </a:extLst>
                </p:cNvPr>
                <p:cNvSpPr/>
                <p:nvPr/>
              </p:nvSpPr>
              <p:spPr>
                <a:xfrm rot="2515501">
                  <a:off x="6057908" y="3208416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Arrow: Down 215">
                  <a:extLst>
                    <a:ext uri="{FF2B5EF4-FFF2-40B4-BE49-F238E27FC236}">
                      <a16:creationId xmlns:a16="http://schemas.microsoft.com/office/drawing/2014/main" id="{14DF3B29-FEA7-4FC4-B078-C823328D639F}"/>
                    </a:ext>
                  </a:extLst>
                </p:cNvPr>
                <p:cNvSpPr/>
                <p:nvPr/>
              </p:nvSpPr>
              <p:spPr>
                <a:xfrm rot="2515501" flipV="1">
                  <a:off x="6136427" y="3215952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BF2B37-0D56-41A3-BB7C-D11B00F9E7E4}"/>
                  </a:ext>
                </a:extLst>
              </p:cNvPr>
              <p:cNvSpPr/>
              <p:nvPr/>
            </p:nvSpPr>
            <p:spPr>
              <a:xfrm>
                <a:off x="8671652" y="2929499"/>
                <a:ext cx="1087088" cy="276289"/>
              </a:xfrm>
              <a:prstGeom prst="rect">
                <a:avLst/>
              </a:prstGeom>
              <a:solidFill>
                <a:schemeClr val="accent5"/>
              </a:solidFill>
              <a:ln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Display options</a:t>
                </a: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1799279B-7E69-4BB7-816F-659EBF656BCC}"/>
                  </a:ext>
                </a:extLst>
              </p:cNvPr>
              <p:cNvSpPr/>
              <p:nvPr/>
            </p:nvSpPr>
            <p:spPr>
              <a:xfrm>
                <a:off x="9190719" y="3544749"/>
                <a:ext cx="674995" cy="276289"/>
              </a:xfrm>
              <a:prstGeom prst="rect">
                <a:avLst/>
              </a:prstGeom>
              <a:solidFill>
                <a:schemeClr val="accent5"/>
              </a:solidFill>
              <a:ln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Process message</a:t>
                </a: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B3B0C3F9-7710-4CED-B425-D32C72055844}"/>
                  </a:ext>
                </a:extLst>
              </p:cNvPr>
              <p:cNvSpPr/>
              <p:nvPr/>
            </p:nvSpPr>
            <p:spPr>
              <a:xfrm>
                <a:off x="10142023" y="3544749"/>
                <a:ext cx="674995" cy="276289"/>
              </a:xfrm>
              <a:prstGeom prst="rect">
                <a:avLst/>
              </a:prstGeom>
              <a:solidFill>
                <a:schemeClr val="accent5"/>
              </a:solidFill>
              <a:ln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View Contents</a:t>
                </a:r>
              </a:p>
            </p:txBody>
          </p: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A459C467-29B5-4498-AAED-B77C1EF1E9E5}"/>
                  </a:ext>
                </a:extLst>
              </p:cNvPr>
              <p:cNvGrpSpPr/>
              <p:nvPr/>
            </p:nvGrpSpPr>
            <p:grpSpPr>
              <a:xfrm>
                <a:off x="9453542" y="3213339"/>
                <a:ext cx="149349" cy="294908"/>
                <a:chOff x="5953349" y="3230870"/>
                <a:chExt cx="149349" cy="294908"/>
              </a:xfrm>
            </p:grpSpPr>
            <p:sp>
              <p:nvSpPr>
                <p:cNvPr id="213" name="Arrow: Down 212">
                  <a:extLst>
                    <a:ext uri="{FF2B5EF4-FFF2-40B4-BE49-F238E27FC236}">
                      <a16:creationId xmlns:a16="http://schemas.microsoft.com/office/drawing/2014/main" id="{BEDCD1E9-3AB1-4747-B223-30C649928397}"/>
                    </a:ext>
                  </a:extLst>
                </p:cNvPr>
                <p:cNvSpPr/>
                <p:nvPr/>
              </p:nvSpPr>
              <p:spPr>
                <a:xfrm>
                  <a:off x="5953349" y="3259149"/>
                  <a:ext cx="82612" cy="266629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Arrow: Down 213">
                  <a:extLst>
                    <a:ext uri="{FF2B5EF4-FFF2-40B4-BE49-F238E27FC236}">
                      <a16:creationId xmlns:a16="http://schemas.microsoft.com/office/drawing/2014/main" id="{45C71E98-88A9-4792-9FC0-E62D3EE219B6}"/>
                    </a:ext>
                  </a:extLst>
                </p:cNvPr>
                <p:cNvSpPr/>
                <p:nvPr/>
              </p:nvSpPr>
              <p:spPr>
                <a:xfrm flipV="1">
                  <a:off x="6020086" y="3230870"/>
                  <a:ext cx="82612" cy="266630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E4FBFB57-C584-4EA7-BD73-A4AA84369083}"/>
                  </a:ext>
                </a:extLst>
              </p:cNvPr>
              <p:cNvGrpSpPr/>
              <p:nvPr/>
            </p:nvGrpSpPr>
            <p:grpSpPr>
              <a:xfrm rot="16200000">
                <a:off x="9892191" y="3146899"/>
                <a:ext cx="161131" cy="374368"/>
                <a:chOff x="6057909" y="3208416"/>
                <a:chExt cx="161131" cy="374368"/>
              </a:xfrm>
              <a:solidFill>
                <a:schemeClr val="accent2"/>
              </a:solidFill>
            </p:grpSpPr>
            <p:sp>
              <p:nvSpPr>
                <p:cNvPr id="211" name="Arrow: Down 210">
                  <a:extLst>
                    <a:ext uri="{FF2B5EF4-FFF2-40B4-BE49-F238E27FC236}">
                      <a16:creationId xmlns:a16="http://schemas.microsoft.com/office/drawing/2014/main" id="{45C91FB0-E980-40D3-884F-F1B42E63F128}"/>
                    </a:ext>
                  </a:extLst>
                </p:cNvPr>
                <p:cNvSpPr/>
                <p:nvPr/>
              </p:nvSpPr>
              <p:spPr>
                <a:xfrm rot="2515501">
                  <a:off x="6057909" y="3208416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Arrow: Down 211">
                  <a:extLst>
                    <a:ext uri="{FF2B5EF4-FFF2-40B4-BE49-F238E27FC236}">
                      <a16:creationId xmlns:a16="http://schemas.microsoft.com/office/drawing/2014/main" id="{BC66D3F8-7BD8-4B1F-85C7-A362C5FFFEE8}"/>
                    </a:ext>
                  </a:extLst>
                </p:cNvPr>
                <p:cNvSpPr/>
                <p:nvPr/>
              </p:nvSpPr>
              <p:spPr>
                <a:xfrm rot="2515501" flipV="1">
                  <a:off x="6136428" y="3215953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FB4C1D6C-3A4F-4EF9-8705-896A74C3C8A0}"/>
                  </a:ext>
                </a:extLst>
              </p:cNvPr>
              <p:cNvSpPr txBox="1"/>
              <p:nvPr/>
            </p:nvSpPr>
            <p:spPr>
              <a:xfrm>
                <a:off x="10262511" y="3128160"/>
                <a:ext cx="73605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Select Views</a:t>
                </a:r>
                <a:endParaRPr lang="en-US" dirty="0"/>
              </a:p>
            </p:txBody>
          </p:sp>
          <p:sp>
            <p:nvSpPr>
              <p:cNvPr id="210" name="Arrow: Down 209">
                <a:extLst>
                  <a:ext uri="{FF2B5EF4-FFF2-40B4-BE49-F238E27FC236}">
                    <a16:creationId xmlns:a16="http://schemas.microsoft.com/office/drawing/2014/main" id="{55EA95FC-4450-4CF5-85B0-191CAEBF386C}"/>
                  </a:ext>
                </a:extLst>
              </p:cNvPr>
              <p:cNvSpPr/>
              <p:nvPr/>
            </p:nvSpPr>
            <p:spPr>
              <a:xfrm>
                <a:off x="10589230" y="3314800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D31D5B-8F20-47AE-B9AB-EC0387A5C542}"/>
                </a:ext>
              </a:extLst>
            </p:cNvPr>
            <p:cNvSpPr/>
            <p:nvPr/>
          </p:nvSpPr>
          <p:spPr>
            <a:xfrm>
              <a:off x="7763452" y="2491335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Web APPS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9C10A91-5F29-4DF8-B2E8-FE253F30767E}"/>
                </a:ext>
              </a:extLst>
            </p:cNvPr>
            <p:cNvSpPr/>
            <p:nvPr/>
          </p:nvSpPr>
          <p:spPr>
            <a:xfrm>
              <a:off x="7763452" y="1887543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WebApps Security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9DB9277B-8C7E-47D1-BBA2-361E26914D70}"/>
                </a:ext>
              </a:extLst>
            </p:cNvPr>
            <p:cNvSpPr/>
            <p:nvPr/>
          </p:nvSpPr>
          <p:spPr>
            <a:xfrm>
              <a:off x="8271803" y="2242658"/>
              <a:ext cx="82612" cy="169851"/>
            </a:xfrm>
            <a:prstGeom prst="downArrow">
              <a:avLst>
                <a:gd name="adj1" fmla="val 2694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6DEE1B-9A23-4EDF-BB6E-ABB0388854C8}"/>
                </a:ext>
              </a:extLst>
            </p:cNvPr>
            <p:cNvSpPr/>
            <p:nvPr/>
          </p:nvSpPr>
          <p:spPr>
            <a:xfrm>
              <a:off x="7763452" y="3160871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Store collections into database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523923A-FEE0-44F5-AB65-250EB530BF0F}"/>
                </a:ext>
              </a:extLst>
            </p:cNvPr>
            <p:cNvGrpSpPr/>
            <p:nvPr/>
          </p:nvGrpSpPr>
          <p:grpSpPr>
            <a:xfrm>
              <a:off x="7453242" y="3531021"/>
              <a:ext cx="1707536" cy="559613"/>
              <a:chOff x="7472292" y="4131096"/>
              <a:chExt cx="1707536" cy="559613"/>
            </a:xfrm>
          </p:grpSpPr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B924C95-1138-46E0-970E-58915714EE0E}"/>
                  </a:ext>
                </a:extLst>
              </p:cNvPr>
              <p:cNvSpPr txBox="1"/>
              <p:nvPr/>
            </p:nvSpPr>
            <p:spPr>
              <a:xfrm>
                <a:off x="7472292" y="4352155"/>
                <a:ext cx="5548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800" dirty="0"/>
                  <a:t>User/ Admin</a:t>
                </a:r>
              </a:p>
            </p:txBody>
          </p:sp>
          <p:sp>
            <p:nvSpPr>
              <p:cNvPr id="194" name="Flowchart: Magnetic Disk 193">
                <a:extLst>
                  <a:ext uri="{FF2B5EF4-FFF2-40B4-BE49-F238E27FC236}">
                    <a16:creationId xmlns:a16="http://schemas.microsoft.com/office/drawing/2014/main" id="{CF1487A7-8DE6-4282-A891-0BD451388650}"/>
                  </a:ext>
                </a:extLst>
              </p:cNvPr>
              <p:cNvSpPr/>
              <p:nvPr/>
            </p:nvSpPr>
            <p:spPr>
              <a:xfrm>
                <a:off x="8022088" y="4374955"/>
                <a:ext cx="231447" cy="276289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9DD296D4-D717-459A-871B-772B7989BCF1}"/>
                  </a:ext>
                </a:extLst>
              </p:cNvPr>
              <p:cNvGrpSpPr/>
              <p:nvPr/>
            </p:nvGrpSpPr>
            <p:grpSpPr>
              <a:xfrm>
                <a:off x="8058375" y="4134032"/>
                <a:ext cx="149349" cy="169851"/>
                <a:chOff x="5694653" y="3034494"/>
                <a:chExt cx="149349" cy="169851"/>
              </a:xfrm>
              <a:solidFill>
                <a:schemeClr val="accent2"/>
              </a:solidFill>
            </p:grpSpPr>
            <p:sp>
              <p:nvSpPr>
                <p:cNvPr id="201" name="Arrow: Down 200">
                  <a:extLst>
                    <a:ext uri="{FF2B5EF4-FFF2-40B4-BE49-F238E27FC236}">
                      <a16:creationId xmlns:a16="http://schemas.microsoft.com/office/drawing/2014/main" id="{4420DDA6-7400-4ED1-8AFA-8945EDDE4E8E}"/>
                    </a:ext>
                  </a:extLst>
                </p:cNvPr>
                <p:cNvSpPr/>
                <p:nvPr/>
              </p:nvSpPr>
              <p:spPr>
                <a:xfrm>
                  <a:off x="5694653" y="3034494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Arrow: Down 201">
                  <a:extLst>
                    <a:ext uri="{FF2B5EF4-FFF2-40B4-BE49-F238E27FC236}">
                      <a16:creationId xmlns:a16="http://schemas.microsoft.com/office/drawing/2014/main" id="{C1348784-7085-4A70-8FE7-8481EC929D6C}"/>
                    </a:ext>
                  </a:extLst>
                </p:cNvPr>
                <p:cNvSpPr/>
                <p:nvPr/>
              </p:nvSpPr>
              <p:spPr>
                <a:xfrm flipV="1">
                  <a:off x="5761390" y="3034494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6" name="Flowchart: Magnetic Disk 195">
                <a:extLst>
                  <a:ext uri="{FF2B5EF4-FFF2-40B4-BE49-F238E27FC236}">
                    <a16:creationId xmlns:a16="http://schemas.microsoft.com/office/drawing/2014/main" id="{3D026EE1-8B04-4522-B793-9B03D72CEF35}"/>
                  </a:ext>
                </a:extLst>
              </p:cNvPr>
              <p:cNvSpPr/>
              <p:nvPr/>
            </p:nvSpPr>
            <p:spPr>
              <a:xfrm>
                <a:off x="8375457" y="4372019"/>
                <a:ext cx="231447" cy="276289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6EF8C9FC-D600-47CB-9475-0E3E2DD51DC0}"/>
                  </a:ext>
                </a:extLst>
              </p:cNvPr>
              <p:cNvGrpSpPr/>
              <p:nvPr/>
            </p:nvGrpSpPr>
            <p:grpSpPr>
              <a:xfrm>
                <a:off x="8421268" y="4131096"/>
                <a:ext cx="149349" cy="169851"/>
                <a:chOff x="5694653" y="3034494"/>
                <a:chExt cx="149349" cy="169851"/>
              </a:xfrm>
              <a:solidFill>
                <a:schemeClr val="accent2"/>
              </a:solidFill>
            </p:grpSpPr>
            <p:sp>
              <p:nvSpPr>
                <p:cNvPr id="199" name="Arrow: Down 198">
                  <a:extLst>
                    <a:ext uri="{FF2B5EF4-FFF2-40B4-BE49-F238E27FC236}">
                      <a16:creationId xmlns:a16="http://schemas.microsoft.com/office/drawing/2014/main" id="{5BC1DAD1-78F8-4B90-AD17-37C4D3DA3CDF}"/>
                    </a:ext>
                  </a:extLst>
                </p:cNvPr>
                <p:cNvSpPr/>
                <p:nvPr/>
              </p:nvSpPr>
              <p:spPr>
                <a:xfrm>
                  <a:off x="5694653" y="3034494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Arrow: Down 199">
                  <a:extLst>
                    <a:ext uri="{FF2B5EF4-FFF2-40B4-BE49-F238E27FC236}">
                      <a16:creationId xmlns:a16="http://schemas.microsoft.com/office/drawing/2014/main" id="{9FC2F8A7-A748-43C7-9A89-EA99CBBF2572}"/>
                    </a:ext>
                  </a:extLst>
                </p:cNvPr>
                <p:cNvSpPr/>
                <p:nvPr/>
              </p:nvSpPr>
              <p:spPr>
                <a:xfrm flipV="1">
                  <a:off x="5761390" y="3034494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A097C06F-1742-4AE6-8CAE-0BF0200475EE}"/>
                  </a:ext>
                </a:extLst>
              </p:cNvPr>
              <p:cNvSpPr txBox="1"/>
              <p:nvPr/>
            </p:nvSpPr>
            <p:spPr>
              <a:xfrm>
                <a:off x="8624970" y="4338946"/>
                <a:ext cx="5548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dirty="0"/>
                  <a:t>Scrape contents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E4E845-E543-4862-BAD0-1A63DBCC580C}"/>
                </a:ext>
              </a:extLst>
            </p:cNvPr>
            <p:cNvSpPr/>
            <p:nvPr/>
          </p:nvSpPr>
          <p:spPr>
            <a:xfrm>
              <a:off x="7783916" y="1283751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User Interface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CEC60FB-2EE6-4449-BB97-8B927D1ADC9C}"/>
                </a:ext>
              </a:extLst>
            </p:cNvPr>
            <p:cNvGrpSpPr/>
            <p:nvPr/>
          </p:nvGrpSpPr>
          <p:grpSpPr>
            <a:xfrm>
              <a:off x="7766796" y="766054"/>
              <a:ext cx="1121329" cy="470791"/>
              <a:chOff x="7203707" y="755675"/>
              <a:chExt cx="1121329" cy="470791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C539E82B-F0DC-474C-9D11-72410E2E79DB}"/>
                  </a:ext>
                </a:extLst>
              </p:cNvPr>
              <p:cNvGrpSpPr/>
              <p:nvPr/>
            </p:nvGrpSpPr>
            <p:grpSpPr>
              <a:xfrm>
                <a:off x="7203707" y="755675"/>
                <a:ext cx="458560" cy="470791"/>
                <a:chOff x="5069830" y="1649529"/>
                <a:chExt cx="458560" cy="470791"/>
              </a:xfrm>
            </p:grpSpPr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A11CF3AD-FB7B-47D0-8501-6B92DBBEB887}"/>
                    </a:ext>
                  </a:extLst>
                </p:cNvPr>
                <p:cNvSpPr txBox="1"/>
                <p:nvPr/>
              </p:nvSpPr>
              <p:spPr>
                <a:xfrm>
                  <a:off x="5069830" y="1649529"/>
                  <a:ext cx="45856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dirty="0"/>
                    <a:t>Users/Admin</a:t>
                  </a:r>
                  <a:endParaRPr lang="en-US" dirty="0"/>
                </a:p>
              </p:txBody>
            </p:sp>
            <p:sp>
              <p:nvSpPr>
                <p:cNvPr id="192" name="Arrow: Down 191">
                  <a:extLst>
                    <a:ext uri="{FF2B5EF4-FFF2-40B4-BE49-F238E27FC236}">
                      <a16:creationId xmlns:a16="http://schemas.microsoft.com/office/drawing/2014/main" id="{BA4A8CF8-154C-4F22-88A5-A532D4D470ED}"/>
                    </a:ext>
                  </a:extLst>
                </p:cNvPr>
                <p:cNvSpPr/>
                <p:nvPr/>
              </p:nvSpPr>
              <p:spPr>
                <a:xfrm>
                  <a:off x="5257804" y="1950469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9EB144C6-CEFA-4F83-9E24-A70092B50576}"/>
                  </a:ext>
                </a:extLst>
              </p:cNvPr>
              <p:cNvGrpSpPr/>
              <p:nvPr/>
            </p:nvGrpSpPr>
            <p:grpSpPr>
              <a:xfrm>
                <a:off x="7588985" y="869975"/>
                <a:ext cx="736051" cy="356491"/>
                <a:chOff x="5748052" y="1716560"/>
                <a:chExt cx="736051" cy="356491"/>
              </a:xfrm>
            </p:grpSpPr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364475E8-DE1B-482B-BCC3-9C247FAFD584}"/>
                    </a:ext>
                  </a:extLst>
                </p:cNvPr>
                <p:cNvSpPr txBox="1"/>
                <p:nvPr/>
              </p:nvSpPr>
              <p:spPr>
                <a:xfrm>
                  <a:off x="5748052" y="1716560"/>
                  <a:ext cx="736051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dirty="0"/>
                    <a:t>Scheduler</a:t>
                  </a:r>
                  <a:endParaRPr lang="en-US" dirty="0"/>
                </a:p>
              </p:txBody>
            </p:sp>
            <p:sp>
              <p:nvSpPr>
                <p:cNvPr id="190" name="Arrow: Down 189">
                  <a:extLst>
                    <a:ext uri="{FF2B5EF4-FFF2-40B4-BE49-F238E27FC236}">
                      <a16:creationId xmlns:a16="http://schemas.microsoft.com/office/drawing/2014/main" id="{2247F919-148F-43B2-B747-3CE0BB8BF0D2}"/>
                    </a:ext>
                  </a:extLst>
                </p:cNvPr>
                <p:cNvSpPr/>
                <p:nvPr/>
              </p:nvSpPr>
              <p:spPr>
                <a:xfrm>
                  <a:off x="6074771" y="1903200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0B3CAA00-D771-486C-8FE6-88DF0A34D42B}"/>
                </a:ext>
              </a:extLst>
            </p:cNvPr>
            <p:cNvSpPr/>
            <p:nvPr/>
          </p:nvSpPr>
          <p:spPr>
            <a:xfrm>
              <a:off x="8271803" y="1638866"/>
              <a:ext cx="82612" cy="169851"/>
            </a:xfrm>
            <a:prstGeom prst="downArrow">
              <a:avLst>
                <a:gd name="adj1" fmla="val 2694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02230DA-B254-42F3-A5BF-BD5802199149}"/>
                </a:ext>
              </a:extLst>
            </p:cNvPr>
            <p:cNvGrpSpPr/>
            <p:nvPr/>
          </p:nvGrpSpPr>
          <p:grpSpPr>
            <a:xfrm>
              <a:off x="6625149" y="1882898"/>
              <a:ext cx="1073215" cy="338554"/>
              <a:chOff x="6633984" y="1882898"/>
              <a:chExt cx="1073215" cy="338554"/>
            </a:xfrm>
          </p:grpSpPr>
          <p:sp>
            <p:nvSpPr>
              <p:cNvPr id="183" name="Arrow: Down 182">
                <a:extLst>
                  <a:ext uri="{FF2B5EF4-FFF2-40B4-BE49-F238E27FC236}">
                    <a16:creationId xmlns:a16="http://schemas.microsoft.com/office/drawing/2014/main" id="{820577F8-4BB8-4780-B55B-7B16226C4B07}"/>
                  </a:ext>
                </a:extLst>
              </p:cNvPr>
              <p:cNvSpPr/>
              <p:nvPr/>
            </p:nvSpPr>
            <p:spPr>
              <a:xfrm rot="16200000">
                <a:off x="7580968" y="1983827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Arrow: Down 183">
                <a:extLst>
                  <a:ext uri="{FF2B5EF4-FFF2-40B4-BE49-F238E27FC236}">
                    <a16:creationId xmlns:a16="http://schemas.microsoft.com/office/drawing/2014/main" id="{C55AE9BE-021A-41E6-83C5-6B2EE3251B82}"/>
                  </a:ext>
                </a:extLst>
              </p:cNvPr>
              <p:cNvSpPr/>
              <p:nvPr/>
            </p:nvSpPr>
            <p:spPr>
              <a:xfrm rot="16200000" flipV="1">
                <a:off x="7580968" y="1917090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Flowchart: Magnetic Disk 184">
                <a:extLst>
                  <a:ext uri="{FF2B5EF4-FFF2-40B4-BE49-F238E27FC236}">
                    <a16:creationId xmlns:a16="http://schemas.microsoft.com/office/drawing/2014/main" id="{2843484F-A796-4C50-AE11-7573906D2B86}"/>
                  </a:ext>
                </a:extLst>
              </p:cNvPr>
              <p:cNvSpPr/>
              <p:nvPr/>
            </p:nvSpPr>
            <p:spPr>
              <a:xfrm>
                <a:off x="7202240" y="1904558"/>
                <a:ext cx="231447" cy="276289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F0FCA09B-F176-4B56-8A80-C6F27D5ABE92}"/>
                  </a:ext>
                </a:extLst>
              </p:cNvPr>
              <p:cNvSpPr txBox="1"/>
              <p:nvPr/>
            </p:nvSpPr>
            <p:spPr>
              <a:xfrm>
                <a:off x="6633984" y="1882898"/>
                <a:ext cx="61034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800" dirty="0"/>
                  <a:t>User/ Admin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C94672C-F55E-432B-8365-9686D5D94EF8}"/>
                </a:ext>
              </a:extLst>
            </p:cNvPr>
            <p:cNvGrpSpPr/>
            <p:nvPr/>
          </p:nvGrpSpPr>
          <p:grpSpPr>
            <a:xfrm>
              <a:off x="8213285" y="2818650"/>
              <a:ext cx="149349" cy="294908"/>
              <a:chOff x="8213285" y="2818650"/>
              <a:chExt cx="149349" cy="294908"/>
            </a:xfrm>
          </p:grpSpPr>
          <p:sp>
            <p:nvSpPr>
              <p:cNvPr id="181" name="Arrow: Down 180">
                <a:extLst>
                  <a:ext uri="{FF2B5EF4-FFF2-40B4-BE49-F238E27FC236}">
                    <a16:creationId xmlns:a16="http://schemas.microsoft.com/office/drawing/2014/main" id="{76869B1E-245F-4F83-87A6-402DCD090ADE}"/>
                  </a:ext>
                </a:extLst>
              </p:cNvPr>
              <p:cNvSpPr/>
              <p:nvPr/>
            </p:nvSpPr>
            <p:spPr>
              <a:xfrm>
                <a:off x="8213285" y="2846929"/>
                <a:ext cx="82612" cy="266629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Arrow: Down 181">
                <a:extLst>
                  <a:ext uri="{FF2B5EF4-FFF2-40B4-BE49-F238E27FC236}">
                    <a16:creationId xmlns:a16="http://schemas.microsoft.com/office/drawing/2014/main" id="{95299448-045D-439A-9441-6659B092D5D0}"/>
                  </a:ext>
                </a:extLst>
              </p:cNvPr>
              <p:cNvSpPr/>
              <p:nvPr/>
            </p:nvSpPr>
            <p:spPr>
              <a:xfrm flipV="1">
                <a:off x="8280022" y="2818650"/>
                <a:ext cx="82612" cy="266630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F3B6E9B-1D7B-4369-88E9-2EA43E738666}"/>
                </a:ext>
              </a:extLst>
            </p:cNvPr>
            <p:cNvSpPr/>
            <p:nvPr/>
          </p:nvSpPr>
          <p:spPr>
            <a:xfrm>
              <a:off x="5030765" y="3811282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Scheduler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214EA45-5B44-4B24-AEF0-41FFB0AB0B1E}"/>
                </a:ext>
              </a:extLst>
            </p:cNvPr>
            <p:cNvGrpSpPr/>
            <p:nvPr/>
          </p:nvGrpSpPr>
          <p:grpSpPr>
            <a:xfrm>
              <a:off x="4854617" y="3299015"/>
              <a:ext cx="504416" cy="480316"/>
              <a:chOff x="4877941" y="3057447"/>
              <a:chExt cx="504416" cy="480316"/>
            </a:xfrm>
          </p:grpSpPr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D4DC1CDB-D84D-427B-A7CF-81C0D5598F61}"/>
                  </a:ext>
                </a:extLst>
              </p:cNvPr>
              <p:cNvSpPr txBox="1"/>
              <p:nvPr/>
            </p:nvSpPr>
            <p:spPr>
              <a:xfrm>
                <a:off x="4877941" y="3057447"/>
                <a:ext cx="5044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Auto Option</a:t>
                </a:r>
                <a:endParaRPr lang="en-US" dirty="0"/>
              </a:p>
            </p:txBody>
          </p:sp>
          <p:sp>
            <p:nvSpPr>
              <p:cNvPr id="180" name="Arrow: Down 179">
                <a:extLst>
                  <a:ext uri="{FF2B5EF4-FFF2-40B4-BE49-F238E27FC236}">
                    <a16:creationId xmlns:a16="http://schemas.microsoft.com/office/drawing/2014/main" id="{704CBC2E-100D-4A17-B320-7721757443FB}"/>
                  </a:ext>
                </a:extLst>
              </p:cNvPr>
              <p:cNvSpPr/>
              <p:nvPr/>
            </p:nvSpPr>
            <p:spPr>
              <a:xfrm>
                <a:off x="5088843" y="3367912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51593DB-FD61-4E47-B49E-EBC049A75E42}"/>
                </a:ext>
              </a:extLst>
            </p:cNvPr>
            <p:cNvGrpSpPr/>
            <p:nvPr/>
          </p:nvGrpSpPr>
          <p:grpSpPr>
            <a:xfrm>
              <a:off x="5226050" y="3299015"/>
              <a:ext cx="504416" cy="480316"/>
              <a:chOff x="4877941" y="3057447"/>
              <a:chExt cx="504416" cy="480316"/>
            </a:xfrm>
          </p:grpSpPr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ED59F8DD-6AA2-4AD4-9A57-F405FED5FF6E}"/>
                  </a:ext>
                </a:extLst>
              </p:cNvPr>
              <p:cNvSpPr txBox="1"/>
              <p:nvPr/>
            </p:nvSpPr>
            <p:spPr>
              <a:xfrm>
                <a:off x="4877941" y="3057447"/>
                <a:ext cx="5044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Manual</a:t>
                </a:r>
              </a:p>
              <a:p>
                <a:pPr algn="ctr"/>
                <a:r>
                  <a:rPr lang="en-US" sz="800" dirty="0"/>
                  <a:t>option</a:t>
                </a:r>
                <a:endParaRPr lang="en-US" dirty="0"/>
              </a:p>
            </p:txBody>
          </p:sp>
          <p:sp>
            <p:nvSpPr>
              <p:cNvPr id="178" name="Arrow: Down 177">
                <a:extLst>
                  <a:ext uri="{FF2B5EF4-FFF2-40B4-BE49-F238E27FC236}">
                    <a16:creationId xmlns:a16="http://schemas.microsoft.com/office/drawing/2014/main" id="{7AA4B5AF-4210-4323-A621-B842377F13D1}"/>
                  </a:ext>
                </a:extLst>
              </p:cNvPr>
              <p:cNvSpPr/>
              <p:nvPr/>
            </p:nvSpPr>
            <p:spPr>
              <a:xfrm>
                <a:off x="5088843" y="3367912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D9F07E8-48B1-4DE1-9F74-F6E01E129283}"/>
                </a:ext>
              </a:extLst>
            </p:cNvPr>
            <p:cNvGrpSpPr/>
            <p:nvPr/>
          </p:nvGrpSpPr>
          <p:grpSpPr>
            <a:xfrm>
              <a:off x="3720765" y="3900616"/>
              <a:ext cx="504416" cy="480316"/>
              <a:chOff x="4877941" y="3057447"/>
              <a:chExt cx="504416" cy="480316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DFEF72CC-8188-4410-95AE-4A0F08540388}"/>
                  </a:ext>
                </a:extLst>
              </p:cNvPr>
              <p:cNvSpPr txBox="1"/>
              <p:nvPr/>
            </p:nvSpPr>
            <p:spPr>
              <a:xfrm>
                <a:off x="4877941" y="3057447"/>
                <a:ext cx="5044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Select Script</a:t>
                </a:r>
                <a:endParaRPr lang="en-US" dirty="0"/>
              </a:p>
            </p:txBody>
          </p:sp>
          <p:sp>
            <p:nvSpPr>
              <p:cNvPr id="176" name="Arrow: Down 175">
                <a:extLst>
                  <a:ext uri="{FF2B5EF4-FFF2-40B4-BE49-F238E27FC236}">
                    <a16:creationId xmlns:a16="http://schemas.microsoft.com/office/drawing/2014/main" id="{AC166D2E-9C4D-41A1-BA9C-1B0BFF715638}"/>
                  </a:ext>
                </a:extLst>
              </p:cNvPr>
              <p:cNvSpPr/>
              <p:nvPr/>
            </p:nvSpPr>
            <p:spPr>
              <a:xfrm>
                <a:off x="5088843" y="3367912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127BDB7-B44E-439B-B98B-1E75DF0A94F1}"/>
                </a:ext>
              </a:extLst>
            </p:cNvPr>
            <p:cNvGrpSpPr/>
            <p:nvPr/>
          </p:nvGrpSpPr>
          <p:grpSpPr>
            <a:xfrm>
              <a:off x="2703505" y="4430750"/>
              <a:ext cx="2031126" cy="1477295"/>
              <a:chOff x="2684651" y="4423498"/>
              <a:chExt cx="2031126" cy="1477295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E1DE1073-E454-4951-BEED-7F32051EA413}"/>
                  </a:ext>
                </a:extLst>
              </p:cNvPr>
              <p:cNvSpPr/>
              <p:nvPr/>
            </p:nvSpPr>
            <p:spPr>
              <a:xfrm>
                <a:off x="3899032" y="4423498"/>
                <a:ext cx="816745" cy="276289"/>
              </a:xfrm>
              <a:prstGeom prst="rect">
                <a:avLst/>
              </a:prstGeom>
              <a:solidFill>
                <a:schemeClr val="accent5"/>
              </a:solidFill>
              <a:ln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Scripts Library</a:t>
                </a: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E16BB872-1B9D-4738-B1DE-1FC2E040B1AE}"/>
                  </a:ext>
                </a:extLst>
              </p:cNvPr>
              <p:cNvGrpSpPr/>
              <p:nvPr/>
            </p:nvGrpSpPr>
            <p:grpSpPr>
              <a:xfrm>
                <a:off x="2684651" y="4682470"/>
                <a:ext cx="1038122" cy="1218323"/>
                <a:chOff x="3888408" y="4026027"/>
                <a:chExt cx="1038122" cy="1218323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7E69C2D9-36F7-4AAF-B899-ED40095C80AB}"/>
                    </a:ext>
                  </a:extLst>
                </p:cNvPr>
                <p:cNvSpPr/>
                <p:nvPr/>
              </p:nvSpPr>
              <p:spPr>
                <a:xfrm>
                  <a:off x="4065274" y="4385915"/>
                  <a:ext cx="674995" cy="276289"/>
                </a:xfrm>
                <a:prstGeom prst="rect">
                  <a:avLst/>
                </a:prstGeom>
                <a:solidFill>
                  <a:schemeClr val="accent5"/>
                </a:solidFill>
                <a:ln cmpd="dbl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</a:rPr>
                    <a:t>Scrappers</a:t>
                  </a:r>
                </a:p>
              </p:txBody>
            </p:sp>
            <p:sp>
              <p:nvSpPr>
                <p:cNvPr id="167" name="Arrow: Down 166">
                  <a:extLst>
                    <a:ext uri="{FF2B5EF4-FFF2-40B4-BE49-F238E27FC236}">
                      <a16:creationId xmlns:a16="http://schemas.microsoft.com/office/drawing/2014/main" id="{5FCC865F-61A9-4793-8931-0E0DAE0CF650}"/>
                    </a:ext>
                  </a:extLst>
                </p:cNvPr>
                <p:cNvSpPr/>
                <p:nvPr/>
              </p:nvSpPr>
              <p:spPr>
                <a:xfrm rot="2515501">
                  <a:off x="4765399" y="4026027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Arrow: Down 167">
                  <a:extLst>
                    <a:ext uri="{FF2B5EF4-FFF2-40B4-BE49-F238E27FC236}">
                      <a16:creationId xmlns:a16="http://schemas.microsoft.com/office/drawing/2014/main" id="{40397B7E-2446-48CD-AE30-41A93787BC5A}"/>
                    </a:ext>
                  </a:extLst>
                </p:cNvPr>
                <p:cNvSpPr/>
                <p:nvPr/>
              </p:nvSpPr>
              <p:spPr>
                <a:xfrm rot="2515501" flipV="1">
                  <a:off x="4843918" y="4033563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C23D598A-382B-4303-B42B-B35BE50515B4}"/>
                    </a:ext>
                  </a:extLst>
                </p:cNvPr>
                <p:cNvGrpSpPr/>
                <p:nvPr/>
              </p:nvGrpSpPr>
              <p:grpSpPr>
                <a:xfrm>
                  <a:off x="4470630" y="4724581"/>
                  <a:ext cx="231447" cy="488637"/>
                  <a:chOff x="7977753" y="3288349"/>
                  <a:chExt cx="231447" cy="488637"/>
                </a:xfrm>
              </p:grpSpPr>
              <p:sp>
                <p:nvSpPr>
                  <p:cNvPr id="171" name="Flowchart: Magnetic Disk 170">
                    <a:extLst>
                      <a:ext uri="{FF2B5EF4-FFF2-40B4-BE49-F238E27FC236}">
                        <a16:creationId xmlns:a16="http://schemas.microsoft.com/office/drawing/2014/main" id="{D865F532-52A2-473A-ADD9-B350C33E2E04}"/>
                      </a:ext>
                    </a:extLst>
                  </p:cNvPr>
                  <p:cNvSpPr/>
                  <p:nvPr/>
                </p:nvSpPr>
                <p:spPr>
                  <a:xfrm>
                    <a:off x="7977753" y="3500697"/>
                    <a:ext cx="231447" cy="276289"/>
                  </a:xfrm>
                  <a:prstGeom prst="flowChartMagneticDisk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72" name="Group 171">
                    <a:extLst>
                      <a:ext uri="{FF2B5EF4-FFF2-40B4-BE49-F238E27FC236}">
                        <a16:creationId xmlns:a16="http://schemas.microsoft.com/office/drawing/2014/main" id="{72860740-1478-489C-B59F-18A7A8D6F496}"/>
                      </a:ext>
                    </a:extLst>
                  </p:cNvPr>
                  <p:cNvGrpSpPr/>
                  <p:nvPr/>
                </p:nvGrpSpPr>
                <p:grpSpPr>
                  <a:xfrm>
                    <a:off x="8023564" y="3288349"/>
                    <a:ext cx="149349" cy="169851"/>
                    <a:chOff x="5694653" y="3034494"/>
                    <a:chExt cx="149349" cy="169851"/>
                  </a:xfrm>
                  <a:solidFill>
                    <a:schemeClr val="accent2"/>
                  </a:solidFill>
                </p:grpSpPr>
                <p:sp>
                  <p:nvSpPr>
                    <p:cNvPr id="173" name="Arrow: Down 172">
                      <a:extLst>
                        <a:ext uri="{FF2B5EF4-FFF2-40B4-BE49-F238E27FC236}">
                          <a16:creationId xmlns:a16="http://schemas.microsoft.com/office/drawing/2014/main" id="{7EBAB113-9484-435C-927B-7F5375BB4B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4653" y="3034494"/>
                      <a:ext cx="82612" cy="169851"/>
                    </a:xfrm>
                    <a:prstGeom prst="downArrow">
                      <a:avLst>
                        <a:gd name="adj1" fmla="val 26940"/>
                        <a:gd name="adj2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4" name="Arrow: Down 173">
                      <a:extLst>
                        <a:ext uri="{FF2B5EF4-FFF2-40B4-BE49-F238E27FC236}">
                          <a16:creationId xmlns:a16="http://schemas.microsoft.com/office/drawing/2014/main" id="{3368D834-C061-43E1-9BEA-DC6082116B4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61390" y="3034494"/>
                      <a:ext cx="82612" cy="169851"/>
                    </a:xfrm>
                    <a:prstGeom prst="downArrow">
                      <a:avLst>
                        <a:gd name="adj1" fmla="val 26940"/>
                        <a:gd name="adj2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26DC3414-8B02-4229-806C-0FC25E39DDE2}"/>
                    </a:ext>
                  </a:extLst>
                </p:cNvPr>
                <p:cNvSpPr txBox="1"/>
                <p:nvPr/>
              </p:nvSpPr>
              <p:spPr>
                <a:xfrm>
                  <a:off x="3888408" y="4905796"/>
                  <a:ext cx="61034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800" dirty="0"/>
                    <a:t>Extractor Format</a:t>
                  </a: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808F2070-668C-41CF-A413-60BC66A9D64C}"/>
                  </a:ext>
                </a:extLst>
              </p:cNvPr>
              <p:cNvGrpSpPr/>
              <p:nvPr/>
            </p:nvGrpSpPr>
            <p:grpSpPr>
              <a:xfrm>
                <a:off x="3826005" y="4724869"/>
                <a:ext cx="828923" cy="1175924"/>
                <a:chOff x="5086912" y="4068426"/>
                <a:chExt cx="828923" cy="1175924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463CE5DD-3844-40E3-9977-B6054EC6F58F}"/>
                    </a:ext>
                  </a:extLst>
                </p:cNvPr>
                <p:cNvSpPr/>
                <p:nvPr/>
              </p:nvSpPr>
              <p:spPr>
                <a:xfrm>
                  <a:off x="5240840" y="4385915"/>
                  <a:ext cx="674995" cy="276289"/>
                </a:xfrm>
                <a:prstGeom prst="rect">
                  <a:avLst/>
                </a:prstGeom>
                <a:solidFill>
                  <a:schemeClr val="accent5"/>
                </a:solidFill>
                <a:ln cmpd="dbl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</a:rPr>
                    <a:t>Crawlers</a:t>
                  </a:r>
                </a:p>
              </p:txBody>
            </p:sp>
            <p:sp>
              <p:nvSpPr>
                <p:cNvPr id="158" name="Arrow: Down 157">
                  <a:extLst>
                    <a:ext uri="{FF2B5EF4-FFF2-40B4-BE49-F238E27FC236}">
                      <a16:creationId xmlns:a16="http://schemas.microsoft.com/office/drawing/2014/main" id="{4088B898-64B1-4E64-94F1-E81E0196B062}"/>
                    </a:ext>
                  </a:extLst>
                </p:cNvPr>
                <p:cNvSpPr/>
                <p:nvPr/>
              </p:nvSpPr>
              <p:spPr>
                <a:xfrm>
                  <a:off x="5242735" y="4096705"/>
                  <a:ext cx="82612" cy="266629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Arrow: Down 158">
                  <a:extLst>
                    <a:ext uri="{FF2B5EF4-FFF2-40B4-BE49-F238E27FC236}">
                      <a16:creationId xmlns:a16="http://schemas.microsoft.com/office/drawing/2014/main" id="{36D02746-820B-46A9-B87C-7A196CB4AF3D}"/>
                    </a:ext>
                  </a:extLst>
                </p:cNvPr>
                <p:cNvSpPr/>
                <p:nvPr/>
              </p:nvSpPr>
              <p:spPr>
                <a:xfrm flipV="1">
                  <a:off x="5309472" y="4068426"/>
                  <a:ext cx="82612" cy="266630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23772D7B-2193-4498-B051-1C9DEB81B620}"/>
                    </a:ext>
                  </a:extLst>
                </p:cNvPr>
                <p:cNvGrpSpPr/>
                <p:nvPr/>
              </p:nvGrpSpPr>
              <p:grpSpPr>
                <a:xfrm>
                  <a:off x="5655168" y="4715108"/>
                  <a:ext cx="231447" cy="488637"/>
                  <a:chOff x="7977753" y="3288349"/>
                  <a:chExt cx="231447" cy="488637"/>
                </a:xfrm>
              </p:grpSpPr>
              <p:sp>
                <p:nvSpPr>
                  <p:cNvPr id="162" name="Flowchart: Magnetic Disk 161">
                    <a:extLst>
                      <a:ext uri="{FF2B5EF4-FFF2-40B4-BE49-F238E27FC236}">
                        <a16:creationId xmlns:a16="http://schemas.microsoft.com/office/drawing/2014/main" id="{7D24B1D7-2DEE-42AB-8507-E7F14C0D5C3E}"/>
                      </a:ext>
                    </a:extLst>
                  </p:cNvPr>
                  <p:cNvSpPr/>
                  <p:nvPr/>
                </p:nvSpPr>
                <p:spPr>
                  <a:xfrm>
                    <a:off x="7977753" y="3500697"/>
                    <a:ext cx="231447" cy="276289"/>
                  </a:xfrm>
                  <a:prstGeom prst="flowChartMagneticDisk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63" name="Group 162">
                    <a:extLst>
                      <a:ext uri="{FF2B5EF4-FFF2-40B4-BE49-F238E27FC236}">
                        <a16:creationId xmlns:a16="http://schemas.microsoft.com/office/drawing/2014/main" id="{3CD87CF7-62B4-4A3B-9CC0-DFD3024F3CEF}"/>
                      </a:ext>
                    </a:extLst>
                  </p:cNvPr>
                  <p:cNvGrpSpPr/>
                  <p:nvPr/>
                </p:nvGrpSpPr>
                <p:grpSpPr>
                  <a:xfrm>
                    <a:off x="8023564" y="3288349"/>
                    <a:ext cx="149349" cy="169851"/>
                    <a:chOff x="5694653" y="3034494"/>
                    <a:chExt cx="149349" cy="169851"/>
                  </a:xfrm>
                  <a:solidFill>
                    <a:schemeClr val="accent2"/>
                  </a:solidFill>
                </p:grpSpPr>
                <p:sp>
                  <p:nvSpPr>
                    <p:cNvPr id="164" name="Arrow: Down 163">
                      <a:extLst>
                        <a:ext uri="{FF2B5EF4-FFF2-40B4-BE49-F238E27FC236}">
                          <a16:creationId xmlns:a16="http://schemas.microsoft.com/office/drawing/2014/main" id="{8FAE82A1-9E47-4517-BE6F-7C48C05DA6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4653" y="3034494"/>
                      <a:ext cx="82612" cy="169851"/>
                    </a:xfrm>
                    <a:prstGeom prst="downArrow">
                      <a:avLst>
                        <a:gd name="adj1" fmla="val 26940"/>
                        <a:gd name="adj2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5" name="Arrow: Down 164">
                      <a:extLst>
                        <a:ext uri="{FF2B5EF4-FFF2-40B4-BE49-F238E27FC236}">
                          <a16:creationId xmlns:a16="http://schemas.microsoft.com/office/drawing/2014/main" id="{EA535D66-E4D2-4DB3-8F03-6AF5E5940D4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61390" y="3034494"/>
                      <a:ext cx="82612" cy="169851"/>
                    </a:xfrm>
                    <a:prstGeom prst="downArrow">
                      <a:avLst>
                        <a:gd name="adj1" fmla="val 26940"/>
                        <a:gd name="adj2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9119670-94EA-45FB-BE71-7A037FC01D67}"/>
                    </a:ext>
                  </a:extLst>
                </p:cNvPr>
                <p:cNvSpPr txBox="1"/>
                <p:nvPr/>
              </p:nvSpPr>
              <p:spPr>
                <a:xfrm>
                  <a:off x="5086912" y="4905796"/>
                  <a:ext cx="61034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800" dirty="0"/>
                    <a:t>Extractor Format</a:t>
                  </a:r>
                </a:p>
              </p:txBody>
            </p:sp>
          </p:grp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C277E9-9142-4778-B238-215542D6C864}"/>
                </a:ext>
              </a:extLst>
            </p:cNvPr>
            <p:cNvSpPr/>
            <p:nvPr/>
          </p:nvSpPr>
          <p:spPr>
            <a:xfrm>
              <a:off x="4979864" y="4430750"/>
              <a:ext cx="742495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Parser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9CA09D7-CE3B-4E46-BFEA-02F527A6DF83}"/>
                </a:ext>
              </a:extLst>
            </p:cNvPr>
            <p:cNvGrpSpPr/>
            <p:nvPr/>
          </p:nvGrpSpPr>
          <p:grpSpPr>
            <a:xfrm>
              <a:off x="4784701" y="4056880"/>
              <a:ext cx="161131" cy="374367"/>
              <a:chOff x="7512610" y="3363793"/>
              <a:chExt cx="161131" cy="374367"/>
            </a:xfrm>
          </p:grpSpPr>
          <p:sp>
            <p:nvSpPr>
              <p:cNvPr id="152" name="Arrow: Down 151">
                <a:extLst>
                  <a:ext uri="{FF2B5EF4-FFF2-40B4-BE49-F238E27FC236}">
                    <a16:creationId xmlns:a16="http://schemas.microsoft.com/office/drawing/2014/main" id="{9BD7763A-D0F1-4118-B298-86D5089BACAF}"/>
                  </a:ext>
                </a:extLst>
              </p:cNvPr>
              <p:cNvSpPr/>
              <p:nvPr/>
            </p:nvSpPr>
            <p:spPr>
              <a:xfrm rot="2515501">
                <a:off x="7512610" y="3363793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Arrow: Down 152">
                <a:extLst>
                  <a:ext uri="{FF2B5EF4-FFF2-40B4-BE49-F238E27FC236}">
                    <a16:creationId xmlns:a16="http://schemas.microsoft.com/office/drawing/2014/main" id="{66EB47FA-8B38-4C84-A8F7-D0E24CEFA550}"/>
                  </a:ext>
                </a:extLst>
              </p:cNvPr>
              <p:cNvSpPr/>
              <p:nvPr/>
            </p:nvSpPr>
            <p:spPr>
              <a:xfrm rot="2515501" flipV="1">
                <a:off x="7591129" y="3371329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D153D73-C389-4795-B997-143681D312D6}"/>
                </a:ext>
              </a:extLst>
            </p:cNvPr>
            <p:cNvGrpSpPr/>
            <p:nvPr/>
          </p:nvGrpSpPr>
          <p:grpSpPr>
            <a:xfrm>
              <a:off x="5153365" y="4103778"/>
              <a:ext cx="149349" cy="294908"/>
              <a:chOff x="8213285" y="2818650"/>
              <a:chExt cx="149349" cy="294908"/>
            </a:xfrm>
          </p:grpSpPr>
          <p:sp>
            <p:nvSpPr>
              <p:cNvPr id="150" name="Arrow: Down 149">
                <a:extLst>
                  <a:ext uri="{FF2B5EF4-FFF2-40B4-BE49-F238E27FC236}">
                    <a16:creationId xmlns:a16="http://schemas.microsoft.com/office/drawing/2014/main" id="{80082086-270A-445D-917F-91B37A00028F}"/>
                  </a:ext>
                </a:extLst>
              </p:cNvPr>
              <p:cNvSpPr/>
              <p:nvPr/>
            </p:nvSpPr>
            <p:spPr>
              <a:xfrm>
                <a:off x="8213285" y="2846929"/>
                <a:ext cx="82612" cy="266629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Arrow: Down 150">
                <a:extLst>
                  <a:ext uri="{FF2B5EF4-FFF2-40B4-BE49-F238E27FC236}">
                    <a16:creationId xmlns:a16="http://schemas.microsoft.com/office/drawing/2014/main" id="{709D44A0-D443-4FBF-811B-9B03926B0BFF}"/>
                  </a:ext>
                </a:extLst>
              </p:cNvPr>
              <p:cNvSpPr/>
              <p:nvPr/>
            </p:nvSpPr>
            <p:spPr>
              <a:xfrm flipV="1">
                <a:off x="8280022" y="2818650"/>
                <a:ext cx="82612" cy="266630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878712-C215-498D-AF58-215AA43A5E0D}"/>
                </a:ext>
              </a:extLst>
            </p:cNvPr>
            <p:cNvSpPr/>
            <p:nvPr/>
          </p:nvSpPr>
          <p:spPr>
            <a:xfrm>
              <a:off x="6357512" y="3166100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API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7C4067C-6D79-4965-B112-3E141BE5C44F}"/>
                </a:ext>
              </a:extLst>
            </p:cNvPr>
            <p:cNvGrpSpPr/>
            <p:nvPr/>
          </p:nvGrpSpPr>
          <p:grpSpPr>
            <a:xfrm>
              <a:off x="6147078" y="3429000"/>
              <a:ext cx="161131" cy="374367"/>
              <a:chOff x="7512610" y="3363793"/>
              <a:chExt cx="161131" cy="374367"/>
            </a:xfrm>
          </p:grpSpPr>
          <p:sp>
            <p:nvSpPr>
              <p:cNvPr id="148" name="Arrow: Down 147">
                <a:extLst>
                  <a:ext uri="{FF2B5EF4-FFF2-40B4-BE49-F238E27FC236}">
                    <a16:creationId xmlns:a16="http://schemas.microsoft.com/office/drawing/2014/main" id="{D7967009-5216-4BBE-8FBB-8B791FD589E4}"/>
                  </a:ext>
                </a:extLst>
              </p:cNvPr>
              <p:cNvSpPr/>
              <p:nvPr/>
            </p:nvSpPr>
            <p:spPr>
              <a:xfrm rot="2515501">
                <a:off x="7512610" y="3363793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Arrow: Down 148">
                <a:extLst>
                  <a:ext uri="{FF2B5EF4-FFF2-40B4-BE49-F238E27FC236}">
                    <a16:creationId xmlns:a16="http://schemas.microsoft.com/office/drawing/2014/main" id="{CA8616B1-4628-4EE3-AF1F-0F6EA04C9406}"/>
                  </a:ext>
                </a:extLst>
              </p:cNvPr>
              <p:cNvSpPr/>
              <p:nvPr/>
            </p:nvSpPr>
            <p:spPr>
              <a:xfrm rot="2515501" flipV="1">
                <a:off x="7591129" y="3371329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895A94-92D6-4565-81C9-71335EB5BB86}"/>
                </a:ext>
              </a:extLst>
            </p:cNvPr>
            <p:cNvGrpSpPr/>
            <p:nvPr/>
          </p:nvGrpSpPr>
          <p:grpSpPr>
            <a:xfrm>
              <a:off x="7512610" y="2782768"/>
              <a:ext cx="161131" cy="374367"/>
              <a:chOff x="7512610" y="3363793"/>
              <a:chExt cx="161131" cy="374367"/>
            </a:xfrm>
          </p:grpSpPr>
          <p:sp>
            <p:nvSpPr>
              <p:cNvPr id="146" name="Arrow: Down 145">
                <a:extLst>
                  <a:ext uri="{FF2B5EF4-FFF2-40B4-BE49-F238E27FC236}">
                    <a16:creationId xmlns:a16="http://schemas.microsoft.com/office/drawing/2014/main" id="{8EBDDD7F-5333-47D3-B11A-822782B36FEC}"/>
                  </a:ext>
                </a:extLst>
              </p:cNvPr>
              <p:cNvSpPr/>
              <p:nvPr/>
            </p:nvSpPr>
            <p:spPr>
              <a:xfrm rot="2515501">
                <a:off x="7512610" y="3363793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Arrow: Down 146">
                <a:extLst>
                  <a:ext uri="{FF2B5EF4-FFF2-40B4-BE49-F238E27FC236}">
                    <a16:creationId xmlns:a16="http://schemas.microsoft.com/office/drawing/2014/main" id="{E0B93A47-8366-4F12-B687-7D273BB4740C}"/>
                  </a:ext>
                </a:extLst>
              </p:cNvPr>
              <p:cNvSpPr/>
              <p:nvPr/>
            </p:nvSpPr>
            <p:spPr>
              <a:xfrm rot="2515501" flipV="1">
                <a:off x="7591129" y="3371329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C98936A-2301-4094-B931-098050F49DF6}"/>
                </a:ext>
              </a:extLst>
            </p:cNvPr>
            <p:cNvGrpSpPr/>
            <p:nvPr/>
          </p:nvGrpSpPr>
          <p:grpSpPr>
            <a:xfrm>
              <a:off x="6356521" y="2842098"/>
              <a:ext cx="996514" cy="276289"/>
              <a:chOff x="2755408" y="1181383"/>
              <a:chExt cx="943632" cy="276289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93D123A-B859-4047-9BF0-8461A9FCF619}"/>
                  </a:ext>
                </a:extLst>
              </p:cNvPr>
              <p:cNvSpPr/>
              <p:nvPr/>
            </p:nvSpPr>
            <p:spPr>
              <a:xfrm>
                <a:off x="2881615" y="1181383"/>
                <a:ext cx="817425" cy="27628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600" dirty="0">
                    <a:solidFill>
                      <a:schemeClr val="tx1"/>
                    </a:solidFill>
                  </a:rPr>
                  <a:t>To support Multihost capability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CCEAB4F-C2A0-431E-8B29-8ECBB47EA494}"/>
                  </a:ext>
                </a:extLst>
              </p:cNvPr>
              <p:cNvSpPr/>
              <p:nvPr/>
            </p:nvSpPr>
            <p:spPr>
              <a:xfrm>
                <a:off x="2755408" y="1181383"/>
                <a:ext cx="163361" cy="2762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8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A83C51-E8DE-43CD-9C33-A2A508D55BA7}"/>
                </a:ext>
              </a:extLst>
            </p:cNvPr>
            <p:cNvSpPr/>
            <p:nvPr/>
          </p:nvSpPr>
          <p:spPr>
            <a:xfrm>
              <a:off x="6395612" y="3808034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Alerts/Notifications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AF836C6-11BD-4A23-AA25-2A652AD6B639}"/>
                </a:ext>
              </a:extLst>
            </p:cNvPr>
            <p:cNvGrpSpPr/>
            <p:nvPr/>
          </p:nvGrpSpPr>
          <p:grpSpPr>
            <a:xfrm>
              <a:off x="6584913" y="3490221"/>
              <a:ext cx="149349" cy="294908"/>
              <a:chOff x="8213285" y="2818650"/>
              <a:chExt cx="149349" cy="294908"/>
            </a:xfrm>
          </p:grpSpPr>
          <p:sp>
            <p:nvSpPr>
              <p:cNvPr id="142" name="Arrow: Down 141">
                <a:extLst>
                  <a:ext uri="{FF2B5EF4-FFF2-40B4-BE49-F238E27FC236}">
                    <a16:creationId xmlns:a16="http://schemas.microsoft.com/office/drawing/2014/main" id="{4FFA517D-78DE-4A71-9B9E-4BF99442DAF2}"/>
                  </a:ext>
                </a:extLst>
              </p:cNvPr>
              <p:cNvSpPr/>
              <p:nvPr/>
            </p:nvSpPr>
            <p:spPr>
              <a:xfrm>
                <a:off x="8213285" y="2846929"/>
                <a:ext cx="82612" cy="266629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Arrow: Down 142">
                <a:extLst>
                  <a:ext uri="{FF2B5EF4-FFF2-40B4-BE49-F238E27FC236}">
                    <a16:creationId xmlns:a16="http://schemas.microsoft.com/office/drawing/2014/main" id="{9C6CF0C3-D85F-4FDB-A15C-4954DA7980D6}"/>
                  </a:ext>
                </a:extLst>
              </p:cNvPr>
              <p:cNvSpPr/>
              <p:nvPr/>
            </p:nvSpPr>
            <p:spPr>
              <a:xfrm flipV="1">
                <a:off x="8280022" y="2818650"/>
                <a:ext cx="82612" cy="266630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07C0872-D52F-449B-9382-C34B3F914363}"/>
                </a:ext>
              </a:extLst>
            </p:cNvPr>
            <p:cNvGrpSpPr/>
            <p:nvPr/>
          </p:nvGrpSpPr>
          <p:grpSpPr>
            <a:xfrm>
              <a:off x="6789945" y="4150774"/>
              <a:ext cx="457029" cy="385843"/>
              <a:chOff x="6834723" y="5270806"/>
              <a:chExt cx="457029" cy="385843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5869EA1-74AC-4D13-BD72-4C2725E9EE35}"/>
                  </a:ext>
                </a:extLst>
              </p:cNvPr>
              <p:cNvSpPr txBox="1"/>
              <p:nvPr/>
            </p:nvSpPr>
            <p:spPr>
              <a:xfrm>
                <a:off x="6834723" y="5441205"/>
                <a:ext cx="457029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Emails</a:t>
                </a:r>
                <a:endParaRPr lang="en-US" dirty="0"/>
              </a:p>
            </p:txBody>
          </p:sp>
          <p:sp>
            <p:nvSpPr>
              <p:cNvPr id="141" name="Arrow: Down 140">
                <a:extLst>
                  <a:ext uri="{FF2B5EF4-FFF2-40B4-BE49-F238E27FC236}">
                    <a16:creationId xmlns:a16="http://schemas.microsoft.com/office/drawing/2014/main" id="{1BA39676-06BD-43BE-8D28-EE573C6FB3C3}"/>
                  </a:ext>
                </a:extLst>
              </p:cNvPr>
              <p:cNvSpPr/>
              <p:nvPr/>
            </p:nvSpPr>
            <p:spPr>
              <a:xfrm>
                <a:off x="7021931" y="5270806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BCE3A2A-8941-4AAE-9F92-8CA50C0FB6EF}"/>
                </a:ext>
              </a:extLst>
            </p:cNvPr>
            <p:cNvGrpSpPr/>
            <p:nvPr/>
          </p:nvGrpSpPr>
          <p:grpSpPr>
            <a:xfrm>
              <a:off x="7108781" y="4150774"/>
              <a:ext cx="457029" cy="508953"/>
              <a:chOff x="6834723" y="5270806"/>
              <a:chExt cx="457029" cy="508953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F7454C43-DA0B-46F2-937A-D3ECCE611A7F}"/>
                  </a:ext>
                </a:extLst>
              </p:cNvPr>
              <p:cNvSpPr txBox="1"/>
              <p:nvPr/>
            </p:nvSpPr>
            <p:spPr>
              <a:xfrm>
                <a:off x="6834723" y="5441205"/>
                <a:ext cx="45702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Social Media</a:t>
                </a:r>
                <a:endParaRPr lang="en-US" dirty="0"/>
              </a:p>
            </p:txBody>
          </p:sp>
          <p:sp>
            <p:nvSpPr>
              <p:cNvPr id="139" name="Arrow: Down 138">
                <a:extLst>
                  <a:ext uri="{FF2B5EF4-FFF2-40B4-BE49-F238E27FC236}">
                    <a16:creationId xmlns:a16="http://schemas.microsoft.com/office/drawing/2014/main" id="{6C3F15CC-F01E-4730-86D3-7DF46DA58A31}"/>
                  </a:ext>
                </a:extLst>
              </p:cNvPr>
              <p:cNvSpPr/>
              <p:nvPr/>
            </p:nvSpPr>
            <p:spPr>
              <a:xfrm>
                <a:off x="7021931" y="5270806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B85E82-34F7-49DF-B13B-ACCE8DD56C9B}"/>
                </a:ext>
              </a:extLst>
            </p:cNvPr>
            <p:cNvGrpSpPr/>
            <p:nvPr/>
          </p:nvGrpSpPr>
          <p:grpSpPr>
            <a:xfrm>
              <a:off x="6471109" y="4150774"/>
              <a:ext cx="457029" cy="385843"/>
              <a:chOff x="6834723" y="5270806"/>
              <a:chExt cx="457029" cy="385843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3A66444-3EA5-4B39-9F17-D9340C6B8715}"/>
                  </a:ext>
                </a:extLst>
              </p:cNvPr>
              <p:cNvSpPr txBox="1"/>
              <p:nvPr/>
            </p:nvSpPr>
            <p:spPr>
              <a:xfrm>
                <a:off x="6834723" y="5441205"/>
                <a:ext cx="457029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SMS</a:t>
                </a:r>
                <a:endParaRPr lang="en-US" dirty="0"/>
              </a:p>
            </p:txBody>
          </p:sp>
          <p:sp>
            <p:nvSpPr>
              <p:cNvPr id="137" name="Arrow: Down 136">
                <a:extLst>
                  <a:ext uri="{FF2B5EF4-FFF2-40B4-BE49-F238E27FC236}">
                    <a16:creationId xmlns:a16="http://schemas.microsoft.com/office/drawing/2014/main" id="{22FF8C09-0A43-44CD-BBE0-8C153BA6E1F7}"/>
                  </a:ext>
                </a:extLst>
              </p:cNvPr>
              <p:cNvSpPr/>
              <p:nvPr/>
            </p:nvSpPr>
            <p:spPr>
              <a:xfrm>
                <a:off x="7021931" y="5270806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5484AD9-17D2-4678-B5CE-C908171FAE4A}"/>
                </a:ext>
              </a:extLst>
            </p:cNvPr>
            <p:cNvGrpSpPr/>
            <p:nvPr/>
          </p:nvGrpSpPr>
          <p:grpSpPr>
            <a:xfrm>
              <a:off x="6869079" y="3563887"/>
              <a:ext cx="504416" cy="215444"/>
              <a:chOff x="7264000" y="5402468"/>
              <a:chExt cx="504416" cy="215444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262ED2F-64C7-4C21-841A-0B56A8F80BBE}"/>
                  </a:ext>
                </a:extLst>
              </p:cNvPr>
              <p:cNvSpPr txBox="1"/>
              <p:nvPr/>
            </p:nvSpPr>
            <p:spPr>
              <a:xfrm>
                <a:off x="7264000" y="5402468"/>
                <a:ext cx="50441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Option</a:t>
                </a:r>
                <a:endParaRPr lang="en-US" dirty="0"/>
              </a:p>
            </p:txBody>
          </p:sp>
          <p:sp>
            <p:nvSpPr>
              <p:cNvPr id="135" name="Arrow: Down 134">
                <a:extLst>
                  <a:ext uri="{FF2B5EF4-FFF2-40B4-BE49-F238E27FC236}">
                    <a16:creationId xmlns:a16="http://schemas.microsoft.com/office/drawing/2014/main" id="{EE806B10-6437-4F5C-846C-659D2D330531}"/>
                  </a:ext>
                </a:extLst>
              </p:cNvPr>
              <p:cNvSpPr/>
              <p:nvPr/>
            </p:nvSpPr>
            <p:spPr>
              <a:xfrm>
                <a:off x="7265448" y="5425265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5E86BC7-0690-4358-8082-AD2FFBD09321}"/>
                </a:ext>
              </a:extLst>
            </p:cNvPr>
            <p:cNvGrpSpPr/>
            <p:nvPr/>
          </p:nvGrpSpPr>
          <p:grpSpPr>
            <a:xfrm>
              <a:off x="8931120" y="1844582"/>
              <a:ext cx="1065047" cy="338554"/>
              <a:chOff x="10185235" y="1187765"/>
              <a:chExt cx="1065047" cy="338554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04FEE7CB-4F96-43D9-A714-5491C0DC3B46}"/>
                  </a:ext>
                </a:extLst>
              </p:cNvPr>
              <p:cNvGrpSpPr/>
              <p:nvPr/>
            </p:nvGrpSpPr>
            <p:grpSpPr>
              <a:xfrm>
                <a:off x="10185235" y="1282368"/>
                <a:ext cx="169851" cy="149349"/>
                <a:chOff x="10185235" y="1265017"/>
                <a:chExt cx="169851" cy="149349"/>
              </a:xfrm>
            </p:grpSpPr>
            <p:sp>
              <p:nvSpPr>
                <p:cNvPr id="132" name="Arrow: Down 131">
                  <a:extLst>
                    <a:ext uri="{FF2B5EF4-FFF2-40B4-BE49-F238E27FC236}">
                      <a16:creationId xmlns:a16="http://schemas.microsoft.com/office/drawing/2014/main" id="{770E531E-42A7-4D8C-AD73-5966E1864D2B}"/>
                    </a:ext>
                  </a:extLst>
                </p:cNvPr>
                <p:cNvSpPr/>
                <p:nvPr/>
              </p:nvSpPr>
              <p:spPr>
                <a:xfrm rot="16200000">
                  <a:off x="10228855" y="1288134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Arrow: Down 132">
                  <a:extLst>
                    <a:ext uri="{FF2B5EF4-FFF2-40B4-BE49-F238E27FC236}">
                      <a16:creationId xmlns:a16="http://schemas.microsoft.com/office/drawing/2014/main" id="{CF57F1A6-3ECE-44DB-9965-6693302B3755}"/>
                    </a:ext>
                  </a:extLst>
                </p:cNvPr>
                <p:cNvSpPr/>
                <p:nvPr/>
              </p:nvSpPr>
              <p:spPr>
                <a:xfrm rot="16200000" flipV="1">
                  <a:off x="10228855" y="1221397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0" name="Flowchart: Magnetic Disk 129">
                <a:extLst>
                  <a:ext uri="{FF2B5EF4-FFF2-40B4-BE49-F238E27FC236}">
                    <a16:creationId xmlns:a16="http://schemas.microsoft.com/office/drawing/2014/main" id="{BAC9A543-2EFD-42CF-8153-FEED54CBD9AE}"/>
                  </a:ext>
                </a:extLst>
              </p:cNvPr>
              <p:cNvSpPr/>
              <p:nvPr/>
            </p:nvSpPr>
            <p:spPr>
              <a:xfrm>
                <a:off x="10419496" y="1218898"/>
                <a:ext cx="231447" cy="276289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2069BCF-07C4-4D37-B207-275EAFD584B2}"/>
                  </a:ext>
                </a:extLst>
              </p:cNvPr>
              <p:cNvSpPr txBox="1"/>
              <p:nvPr/>
            </p:nvSpPr>
            <p:spPr>
              <a:xfrm>
                <a:off x="10639938" y="1187765"/>
                <a:ext cx="61034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dirty="0"/>
                  <a:t>Tracer Logs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DD09773-D696-45AE-88E8-3B2B2B2A6AFC}"/>
                </a:ext>
              </a:extLst>
            </p:cNvPr>
            <p:cNvGrpSpPr/>
            <p:nvPr/>
          </p:nvGrpSpPr>
          <p:grpSpPr>
            <a:xfrm>
              <a:off x="76529" y="659888"/>
              <a:ext cx="5947385" cy="1906108"/>
              <a:chOff x="76529" y="659888"/>
              <a:chExt cx="5947385" cy="190610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97F571E-D902-4C5C-86D9-4D691C72A600}"/>
                  </a:ext>
                </a:extLst>
              </p:cNvPr>
              <p:cNvGrpSpPr/>
              <p:nvPr/>
            </p:nvGrpSpPr>
            <p:grpSpPr>
              <a:xfrm>
                <a:off x="76529" y="659888"/>
                <a:ext cx="1105748" cy="228338"/>
                <a:chOff x="76529" y="537337"/>
                <a:chExt cx="1262761" cy="319421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2311F4FE-51E0-4569-A00D-21B6E4853B4F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/>
                      </a:solidFill>
                    </a:rPr>
                    <a:t>Tasks</a:t>
                  </a:r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B5DBEE0D-E8DB-4A67-9BE6-10729D650257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grpFill/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x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F465C92-B911-492A-B3D3-4E6F09857E66}"/>
                  </a:ext>
                </a:extLst>
              </p:cNvPr>
              <p:cNvGrpSpPr/>
              <p:nvPr/>
            </p:nvGrpSpPr>
            <p:grpSpPr>
              <a:xfrm>
                <a:off x="308782" y="918716"/>
                <a:ext cx="906475" cy="228338"/>
                <a:chOff x="76529" y="537337"/>
                <a:chExt cx="1262761" cy="319421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63499434-5BF2-40AB-8743-1A202EDA8084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Purpose</a:t>
                  </a: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21A56B69-7C5E-46C9-B500-1428402F2897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37" name="Connector: Elbow 36">
                <a:extLst>
                  <a:ext uri="{FF2B5EF4-FFF2-40B4-BE49-F238E27FC236}">
                    <a16:creationId xmlns:a16="http://schemas.microsoft.com/office/drawing/2014/main" id="{A0EC386D-76B1-4D92-AAF1-7AF8D4E6C4C4}"/>
                  </a:ext>
                </a:extLst>
              </p:cNvPr>
              <p:cNvCxnSpPr>
                <a:stCxn id="128" idx="2"/>
                <a:endCxn id="126" idx="1"/>
              </p:cNvCxnSpPr>
              <p:nvPr/>
            </p:nvCxnSpPr>
            <p:spPr>
              <a:xfrm rot="16200000" flipH="1">
                <a:off x="170145" y="894247"/>
                <a:ext cx="144659" cy="13261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A54C63A-66AB-4CB5-87D0-D47EA6817BF8}"/>
                  </a:ext>
                </a:extLst>
              </p:cNvPr>
              <p:cNvGrpSpPr/>
              <p:nvPr/>
            </p:nvGrpSpPr>
            <p:grpSpPr>
              <a:xfrm>
                <a:off x="307660" y="1177544"/>
                <a:ext cx="906475" cy="228338"/>
                <a:chOff x="76529" y="537337"/>
                <a:chExt cx="1262761" cy="319421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322859D-65DB-4D25-8B90-9EA149E749B4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Target</a:t>
                  </a: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1EE1660-4F2E-4875-8D6B-56032A1C6E24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cxnSp>
            <p:nvCxnSpPr>
              <p:cNvPr id="39" name="Connector: Elbow 38">
                <a:extLst>
                  <a:ext uri="{FF2B5EF4-FFF2-40B4-BE49-F238E27FC236}">
                    <a16:creationId xmlns:a16="http://schemas.microsoft.com/office/drawing/2014/main" id="{121760FD-7FF4-4BEA-8F07-790703EB95FE}"/>
                  </a:ext>
                </a:extLst>
              </p:cNvPr>
              <p:cNvCxnSpPr>
                <a:cxnSpLocks/>
                <a:stCxn id="128" idx="2"/>
                <a:endCxn id="124" idx="1"/>
              </p:cNvCxnSpPr>
              <p:nvPr/>
            </p:nvCxnSpPr>
            <p:spPr>
              <a:xfrm rot="16200000" flipH="1">
                <a:off x="40170" y="1024222"/>
                <a:ext cx="403487" cy="131494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9F3B130-D842-4AD7-9A96-0EBB9F1A48FD}"/>
                  </a:ext>
                </a:extLst>
              </p:cNvPr>
              <p:cNvGrpSpPr/>
              <p:nvPr/>
            </p:nvGrpSpPr>
            <p:grpSpPr>
              <a:xfrm>
                <a:off x="307660" y="1436372"/>
                <a:ext cx="906475" cy="228338"/>
                <a:chOff x="76529" y="537337"/>
                <a:chExt cx="1262761" cy="319421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704B203B-E8CC-4058-BC35-5F12E3CCAFE7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Workflow</a:t>
                  </a: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A45B0C5A-B06F-4F4A-93A2-E3FD6EA3688A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cxnSp>
            <p:nvCxnSpPr>
              <p:cNvPr id="41" name="Connector: Elbow 40">
                <a:extLst>
                  <a:ext uri="{FF2B5EF4-FFF2-40B4-BE49-F238E27FC236}">
                    <a16:creationId xmlns:a16="http://schemas.microsoft.com/office/drawing/2014/main" id="{BB72BA3E-FD9E-41A2-B7DB-23911FF7F957}"/>
                  </a:ext>
                </a:extLst>
              </p:cNvPr>
              <p:cNvCxnSpPr>
                <a:cxnSpLocks/>
                <a:stCxn id="128" idx="2"/>
                <a:endCxn id="122" idx="1"/>
              </p:cNvCxnSpPr>
              <p:nvPr/>
            </p:nvCxnSpPr>
            <p:spPr>
              <a:xfrm rot="16200000" flipH="1">
                <a:off x="-89244" y="1153636"/>
                <a:ext cx="662315" cy="131494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A2772D9-AF3C-4641-B4D8-83A3E47F92AD}"/>
                  </a:ext>
                </a:extLst>
              </p:cNvPr>
              <p:cNvGrpSpPr/>
              <p:nvPr/>
            </p:nvGrpSpPr>
            <p:grpSpPr>
              <a:xfrm>
                <a:off x="496524" y="1695202"/>
                <a:ext cx="743113" cy="228338"/>
                <a:chOff x="76529" y="537337"/>
                <a:chExt cx="1262761" cy="319421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B7A22A9A-C16F-4ADC-83E6-213D1E016031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Overview</a:t>
                  </a: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5F88A4DD-D397-4833-B98A-F2449DF72A29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0705ED9A-FFC9-4AAB-9080-82412009E66B}"/>
                  </a:ext>
                </a:extLst>
              </p:cNvPr>
              <p:cNvCxnSpPr>
                <a:cxnSpLocks/>
                <a:stCxn id="122" idx="2"/>
                <a:endCxn id="120" idx="1"/>
              </p:cNvCxnSpPr>
              <p:nvPr/>
            </p:nvCxnSpPr>
            <p:spPr>
              <a:xfrm rot="16200000" flipH="1">
                <a:off x="370602" y="1683448"/>
                <a:ext cx="144661" cy="107183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6EB839E0-145A-424F-B229-4BEAF2A1B615}"/>
                  </a:ext>
                </a:extLst>
              </p:cNvPr>
              <p:cNvGrpSpPr/>
              <p:nvPr/>
            </p:nvGrpSpPr>
            <p:grpSpPr>
              <a:xfrm>
                <a:off x="496524" y="1954028"/>
                <a:ext cx="743113" cy="228338"/>
                <a:chOff x="76529" y="537337"/>
                <a:chExt cx="1262761" cy="319421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F2382AC8-1621-4EE7-89B6-593FFFDB0478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Functions</a:t>
                  </a: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3069B950-E307-4354-82BF-3B774552AAC1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cxnSp>
            <p:nvCxnSpPr>
              <p:cNvPr id="45" name="Connector: Elbow 44">
                <a:extLst>
                  <a:ext uri="{FF2B5EF4-FFF2-40B4-BE49-F238E27FC236}">
                    <a16:creationId xmlns:a16="http://schemas.microsoft.com/office/drawing/2014/main" id="{3BB0EAE6-CF9F-4057-ABE4-5BFC56AE7EA2}"/>
                  </a:ext>
                </a:extLst>
              </p:cNvPr>
              <p:cNvCxnSpPr>
                <a:cxnSpLocks/>
                <a:stCxn id="122" idx="2"/>
                <a:endCxn id="118" idx="1"/>
              </p:cNvCxnSpPr>
              <p:nvPr/>
            </p:nvCxnSpPr>
            <p:spPr>
              <a:xfrm rot="16200000" flipH="1">
                <a:off x="241189" y="1812861"/>
                <a:ext cx="403487" cy="107183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or: Elbow 45">
                <a:extLst>
                  <a:ext uri="{FF2B5EF4-FFF2-40B4-BE49-F238E27FC236}">
                    <a16:creationId xmlns:a16="http://schemas.microsoft.com/office/drawing/2014/main" id="{38320AD2-1490-4709-836F-6540578E449C}"/>
                  </a:ext>
                </a:extLst>
              </p:cNvPr>
              <p:cNvCxnSpPr>
                <a:cxnSpLocks/>
                <a:stCxn id="116" idx="2"/>
                <a:endCxn id="112" idx="1"/>
              </p:cNvCxnSpPr>
              <p:nvPr/>
            </p:nvCxnSpPr>
            <p:spPr>
              <a:xfrm rot="16200000" flipH="1">
                <a:off x="3557579" y="1255281"/>
                <a:ext cx="529566" cy="73988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4F9EB38-3AE2-45DF-8D49-1C22CF9A8E91}"/>
                  </a:ext>
                </a:extLst>
              </p:cNvPr>
              <p:cNvGrpSpPr/>
              <p:nvPr/>
            </p:nvGrpSpPr>
            <p:grpSpPr>
              <a:xfrm>
                <a:off x="3685731" y="799154"/>
                <a:ext cx="1105748" cy="228338"/>
                <a:chOff x="2524277" y="636902"/>
                <a:chExt cx="1105748" cy="228338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48062396-9C8D-4BCC-9F26-92DE9C5E566D}"/>
                    </a:ext>
                  </a:extLst>
                </p:cNvPr>
                <p:cNvSpPr/>
                <p:nvPr/>
              </p:nvSpPr>
              <p:spPr>
                <a:xfrm>
                  <a:off x="2723552" y="636902"/>
                  <a:ext cx="906473" cy="2283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/>
                      </a:solidFill>
                    </a:rPr>
                    <a:t>Workflow</a:t>
                  </a:r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6B063C5-F9EC-484A-AA2C-77D14EE6B19C}"/>
                    </a:ext>
                  </a:extLst>
                </p:cNvPr>
                <p:cNvSpPr/>
                <p:nvPr/>
              </p:nvSpPr>
              <p:spPr>
                <a:xfrm>
                  <a:off x="2524277" y="636902"/>
                  <a:ext cx="199274" cy="228338"/>
                </a:xfrm>
                <a:prstGeom prst="rect">
                  <a:avLst/>
                </a:prstGeom>
                <a:grpFill/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C0E741D-AE23-4735-A48F-60E202EB3118}"/>
                  </a:ext>
                </a:extLst>
              </p:cNvPr>
              <p:cNvGrpSpPr/>
              <p:nvPr/>
            </p:nvGrpSpPr>
            <p:grpSpPr>
              <a:xfrm>
                <a:off x="3834204" y="1087388"/>
                <a:ext cx="957275" cy="276289"/>
                <a:chOff x="2756530" y="922555"/>
                <a:chExt cx="906475" cy="276289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41CDB1F5-0198-4F19-AD08-A1AD6132ACD4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Overall design for application</a:t>
                  </a: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8E2DB3C8-68FA-4C8A-A38C-3AF61813F836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49" name="Connector: Elbow 48">
                <a:extLst>
                  <a:ext uri="{FF2B5EF4-FFF2-40B4-BE49-F238E27FC236}">
                    <a16:creationId xmlns:a16="http://schemas.microsoft.com/office/drawing/2014/main" id="{B3801469-9192-4703-BC25-D4D96F1069BE}"/>
                  </a:ext>
                </a:extLst>
              </p:cNvPr>
              <p:cNvCxnSpPr>
                <a:stCxn id="116" idx="2"/>
                <a:endCxn id="114" idx="1"/>
              </p:cNvCxnSpPr>
              <p:nvPr/>
            </p:nvCxnSpPr>
            <p:spPr>
              <a:xfrm rot="16200000" flipH="1">
                <a:off x="3710766" y="1102094"/>
                <a:ext cx="198041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A14B0BA-6C72-4CFF-89AF-09F05BE788AF}"/>
                  </a:ext>
                </a:extLst>
              </p:cNvPr>
              <p:cNvGrpSpPr/>
              <p:nvPr/>
            </p:nvGrpSpPr>
            <p:grpSpPr>
              <a:xfrm>
                <a:off x="3859356" y="1418913"/>
                <a:ext cx="957275" cy="276289"/>
                <a:chOff x="2755408" y="1181383"/>
                <a:chExt cx="906475" cy="276289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6BF497B2-223E-42A3-99E9-7FF6E28E0375}"/>
                    </a:ext>
                  </a:extLst>
                </p:cNvPr>
                <p:cNvSpPr/>
                <p:nvPr/>
              </p:nvSpPr>
              <p:spPr>
                <a:xfrm>
                  <a:off x="2918770" y="1181383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Include  high-level functions</a:t>
                  </a: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0CB114D0-BC5E-4888-B70C-8D6324632CDB}"/>
                    </a:ext>
                  </a:extLst>
                </p:cNvPr>
                <p:cNvSpPr/>
                <p:nvPr/>
              </p:nvSpPr>
              <p:spPr>
                <a:xfrm>
                  <a:off x="2755408" y="1181383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897D0AF-1DB8-4E6C-9CFF-69433C61FC17}"/>
                  </a:ext>
                </a:extLst>
              </p:cNvPr>
              <p:cNvGrpSpPr/>
              <p:nvPr/>
            </p:nvGrpSpPr>
            <p:grpSpPr>
              <a:xfrm>
                <a:off x="2478980" y="799154"/>
                <a:ext cx="1105748" cy="228338"/>
                <a:chOff x="2524277" y="636902"/>
                <a:chExt cx="1105748" cy="228338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E6F80654-F518-4866-844B-E0FB09FC03C3}"/>
                    </a:ext>
                  </a:extLst>
                </p:cNvPr>
                <p:cNvSpPr/>
                <p:nvPr/>
              </p:nvSpPr>
              <p:spPr>
                <a:xfrm>
                  <a:off x="2723552" y="636902"/>
                  <a:ext cx="906473" cy="2283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/>
                      </a:solidFill>
                    </a:rPr>
                    <a:t>Target</a:t>
                  </a:r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915AA932-0A31-43FE-AD02-E89B951774CC}"/>
                    </a:ext>
                  </a:extLst>
                </p:cNvPr>
                <p:cNvSpPr/>
                <p:nvPr/>
              </p:nvSpPr>
              <p:spPr>
                <a:xfrm>
                  <a:off x="2524277" y="636902"/>
                  <a:ext cx="199274" cy="228338"/>
                </a:xfrm>
                <a:prstGeom prst="rect">
                  <a:avLst/>
                </a:prstGeom>
                <a:grpFill/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99E750BE-08A4-4057-8A86-5D9472C9C51C}"/>
                  </a:ext>
                </a:extLst>
              </p:cNvPr>
              <p:cNvGrpSpPr/>
              <p:nvPr/>
            </p:nvGrpSpPr>
            <p:grpSpPr>
              <a:xfrm>
                <a:off x="2627453" y="1084807"/>
                <a:ext cx="957275" cy="276289"/>
                <a:chOff x="2756530" y="922555"/>
                <a:chExt cx="906475" cy="276289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83A905B5-B977-4A6A-822F-0A089C0336E5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Local Banks Exchange rates</a:t>
                  </a: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3D65A39-2F57-4672-9F21-6FA0EC08927B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917D84EB-B840-4B9E-B1C1-B68C2A94C720}"/>
                  </a:ext>
                </a:extLst>
              </p:cNvPr>
              <p:cNvCxnSpPr>
                <a:stCxn id="110" idx="2"/>
                <a:endCxn id="108" idx="1"/>
              </p:cNvCxnSpPr>
              <p:nvPr/>
            </p:nvCxnSpPr>
            <p:spPr>
              <a:xfrm rot="16200000" flipH="1">
                <a:off x="2505305" y="1100804"/>
                <a:ext cx="195460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3EC9256A-C876-4EC1-A092-D915E55A54A5}"/>
                  </a:ext>
                </a:extLst>
              </p:cNvPr>
              <p:cNvGrpSpPr/>
              <p:nvPr/>
            </p:nvGrpSpPr>
            <p:grpSpPr>
              <a:xfrm>
                <a:off x="2627453" y="1378112"/>
                <a:ext cx="957275" cy="276289"/>
                <a:chOff x="2755408" y="1181383"/>
                <a:chExt cx="906475" cy="276289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D86F3971-85DA-464D-894B-111A474A501D}"/>
                    </a:ext>
                  </a:extLst>
                </p:cNvPr>
                <p:cNvSpPr/>
                <p:nvPr/>
              </p:nvSpPr>
              <p:spPr>
                <a:xfrm>
                  <a:off x="2918770" y="1181383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Bank Negara Malaysia Gold</a:t>
                  </a: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D1761B0F-6D35-4154-B677-192810923914}"/>
                    </a:ext>
                  </a:extLst>
                </p:cNvPr>
                <p:cNvSpPr/>
                <p:nvPr/>
              </p:nvSpPr>
              <p:spPr>
                <a:xfrm>
                  <a:off x="2755408" y="1181383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ED4E4F83-E3F6-4582-BD59-78A631C6B87E}"/>
                  </a:ext>
                </a:extLst>
              </p:cNvPr>
              <p:cNvCxnSpPr>
                <a:cxnSpLocks/>
                <a:stCxn id="110" idx="2"/>
                <a:endCxn id="106" idx="1"/>
              </p:cNvCxnSpPr>
              <p:nvPr/>
            </p:nvCxnSpPr>
            <p:spPr>
              <a:xfrm rot="16200000" flipH="1">
                <a:off x="2358653" y="1247456"/>
                <a:ext cx="488765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846C9A4C-91AB-44C7-AED6-E408FEE35C4E}"/>
                  </a:ext>
                </a:extLst>
              </p:cNvPr>
              <p:cNvGrpSpPr/>
              <p:nvPr/>
            </p:nvGrpSpPr>
            <p:grpSpPr>
              <a:xfrm>
                <a:off x="2627453" y="1671417"/>
                <a:ext cx="957275" cy="276289"/>
                <a:chOff x="2755408" y="1440211"/>
                <a:chExt cx="906475" cy="276289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DD826278-E897-4006-A4FC-DE167022D61A}"/>
                    </a:ext>
                  </a:extLst>
                </p:cNvPr>
                <p:cNvSpPr/>
                <p:nvPr/>
              </p:nvSpPr>
              <p:spPr>
                <a:xfrm>
                  <a:off x="2918770" y="1440211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Google search for crawling</a:t>
                  </a: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527B0ED1-23FA-4CD5-9BFE-BCB821B06FCF}"/>
                    </a:ext>
                  </a:extLst>
                </p:cNvPr>
                <p:cNvSpPr/>
                <p:nvPr/>
              </p:nvSpPr>
              <p:spPr>
                <a:xfrm>
                  <a:off x="2755408" y="1440211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cxnSp>
            <p:nvCxnSpPr>
              <p:cNvPr id="57" name="Connector: Elbow 56">
                <a:extLst>
                  <a:ext uri="{FF2B5EF4-FFF2-40B4-BE49-F238E27FC236}">
                    <a16:creationId xmlns:a16="http://schemas.microsoft.com/office/drawing/2014/main" id="{D681C236-874E-4E95-9F06-B900596C8CED}"/>
                  </a:ext>
                </a:extLst>
              </p:cNvPr>
              <p:cNvCxnSpPr>
                <a:cxnSpLocks/>
                <a:stCxn id="110" idx="2"/>
                <a:endCxn id="104" idx="1"/>
              </p:cNvCxnSpPr>
              <p:nvPr/>
            </p:nvCxnSpPr>
            <p:spPr>
              <a:xfrm rot="16200000" flipH="1">
                <a:off x="2212000" y="1394109"/>
                <a:ext cx="782070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366668A-BE70-4823-B829-2A9C3F0ED63B}"/>
                  </a:ext>
                </a:extLst>
              </p:cNvPr>
              <p:cNvGrpSpPr/>
              <p:nvPr/>
            </p:nvGrpSpPr>
            <p:grpSpPr>
              <a:xfrm>
                <a:off x="2627453" y="1964723"/>
                <a:ext cx="957275" cy="276289"/>
                <a:chOff x="2755408" y="1181383"/>
                <a:chExt cx="906475" cy="276289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65020E41-9259-4D87-804D-BC923CC728B6}"/>
                    </a:ext>
                  </a:extLst>
                </p:cNvPr>
                <p:cNvSpPr/>
                <p:nvPr/>
              </p:nvSpPr>
              <p:spPr>
                <a:xfrm>
                  <a:off x="2918770" y="1181383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News and articles from the web</a:t>
                  </a: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5832DBE4-AEB5-4936-8B2E-28FDA170E02A}"/>
                    </a:ext>
                  </a:extLst>
                </p:cNvPr>
                <p:cNvSpPr/>
                <p:nvPr/>
              </p:nvSpPr>
              <p:spPr>
                <a:xfrm>
                  <a:off x="2755408" y="1181383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89567BE2-239F-4B8D-BC7F-2C628EF8AE87}"/>
                  </a:ext>
                </a:extLst>
              </p:cNvPr>
              <p:cNvGrpSpPr/>
              <p:nvPr/>
            </p:nvGrpSpPr>
            <p:grpSpPr>
              <a:xfrm>
                <a:off x="2627453" y="2258029"/>
                <a:ext cx="957275" cy="276289"/>
                <a:chOff x="2755408" y="1440211"/>
                <a:chExt cx="906475" cy="276289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E13D7111-A284-4553-8658-38C7E9DDEAF7}"/>
                    </a:ext>
                  </a:extLst>
                </p:cNvPr>
                <p:cNvSpPr/>
                <p:nvPr/>
              </p:nvSpPr>
              <p:spPr>
                <a:xfrm>
                  <a:off x="2918770" y="1440211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Personal medical records</a:t>
                  </a:r>
                </a:p>
                <a:p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4C31E465-1F55-4378-9F74-A709A929C715}"/>
                    </a:ext>
                  </a:extLst>
                </p:cNvPr>
                <p:cNvSpPr/>
                <p:nvPr/>
              </p:nvSpPr>
              <p:spPr>
                <a:xfrm>
                  <a:off x="2755408" y="1440211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</p:grpSp>
          <p:cxnSp>
            <p:nvCxnSpPr>
              <p:cNvPr id="60" name="Connector: Elbow 59">
                <a:extLst>
                  <a:ext uri="{FF2B5EF4-FFF2-40B4-BE49-F238E27FC236}">
                    <a16:creationId xmlns:a16="http://schemas.microsoft.com/office/drawing/2014/main" id="{FFC7E1E2-2FD2-4374-8C43-9E44CBEA9C9F}"/>
                  </a:ext>
                </a:extLst>
              </p:cNvPr>
              <p:cNvCxnSpPr>
                <a:cxnSpLocks/>
                <a:stCxn id="110" idx="2"/>
                <a:endCxn id="102" idx="1"/>
              </p:cNvCxnSpPr>
              <p:nvPr/>
            </p:nvCxnSpPr>
            <p:spPr>
              <a:xfrm rot="16200000" flipH="1">
                <a:off x="2065347" y="1540762"/>
                <a:ext cx="1075376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DE40FD5F-8220-4764-ABEA-A5CAE0A1A68F}"/>
                  </a:ext>
                </a:extLst>
              </p:cNvPr>
              <p:cNvCxnSpPr>
                <a:cxnSpLocks/>
                <a:stCxn id="110" idx="2"/>
                <a:endCxn id="100" idx="1"/>
              </p:cNvCxnSpPr>
              <p:nvPr/>
            </p:nvCxnSpPr>
            <p:spPr>
              <a:xfrm rot="16200000" flipH="1">
                <a:off x="1918694" y="1687415"/>
                <a:ext cx="1368682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CB5EAD5-5015-4CFC-8040-FD39A99D0742}"/>
                  </a:ext>
                </a:extLst>
              </p:cNvPr>
              <p:cNvGrpSpPr/>
              <p:nvPr/>
            </p:nvGrpSpPr>
            <p:grpSpPr>
              <a:xfrm>
                <a:off x="1289460" y="795100"/>
                <a:ext cx="1105748" cy="228338"/>
                <a:chOff x="2524277" y="636902"/>
                <a:chExt cx="1105748" cy="228338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B65F802-7AE3-4D60-BBCE-A97BB794D42A}"/>
                    </a:ext>
                  </a:extLst>
                </p:cNvPr>
                <p:cNvSpPr/>
                <p:nvPr/>
              </p:nvSpPr>
              <p:spPr>
                <a:xfrm>
                  <a:off x="2723552" y="636902"/>
                  <a:ext cx="906473" cy="2283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/>
                      </a:solidFill>
                    </a:rPr>
                    <a:t>Purpose</a:t>
                  </a:r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905C655-4C3D-49D9-BAF9-F1F1C6AA306E}"/>
                    </a:ext>
                  </a:extLst>
                </p:cNvPr>
                <p:cNvSpPr/>
                <p:nvPr/>
              </p:nvSpPr>
              <p:spPr>
                <a:xfrm>
                  <a:off x="2524277" y="636902"/>
                  <a:ext cx="199274" cy="228338"/>
                </a:xfrm>
                <a:prstGeom prst="rect">
                  <a:avLst/>
                </a:prstGeom>
                <a:grpFill/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EAFDD27-4140-4002-9963-0D7F290BFF07}"/>
                  </a:ext>
                </a:extLst>
              </p:cNvPr>
              <p:cNvGrpSpPr/>
              <p:nvPr/>
            </p:nvGrpSpPr>
            <p:grpSpPr>
              <a:xfrm>
                <a:off x="1437933" y="1080753"/>
                <a:ext cx="957275" cy="276289"/>
                <a:chOff x="2756530" y="922555"/>
                <a:chExt cx="906475" cy="276289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7213722B-38EE-4C0E-8F09-DCB14220E97B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Crawl designated sites for URL</a:t>
                  </a: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2227F884-CA44-492D-9818-27E609A0BB35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64" name="Connector: Elbow 63">
                <a:extLst>
                  <a:ext uri="{FF2B5EF4-FFF2-40B4-BE49-F238E27FC236}">
                    <a16:creationId xmlns:a16="http://schemas.microsoft.com/office/drawing/2014/main" id="{BB6920F5-29C7-45B0-92D8-E4731FA58279}"/>
                  </a:ext>
                </a:extLst>
              </p:cNvPr>
              <p:cNvCxnSpPr>
                <a:stCxn id="98" idx="2"/>
                <a:endCxn id="96" idx="1"/>
              </p:cNvCxnSpPr>
              <p:nvPr/>
            </p:nvCxnSpPr>
            <p:spPr>
              <a:xfrm rot="16200000" flipH="1">
                <a:off x="1315785" y="1096750"/>
                <a:ext cx="195460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FEF2B60E-20C5-4A0E-95EA-E1E27D848440}"/>
                  </a:ext>
                </a:extLst>
              </p:cNvPr>
              <p:cNvGrpSpPr/>
              <p:nvPr/>
            </p:nvGrpSpPr>
            <p:grpSpPr>
              <a:xfrm>
                <a:off x="1437933" y="1374058"/>
                <a:ext cx="957275" cy="402938"/>
                <a:chOff x="2755408" y="1181383"/>
                <a:chExt cx="906475" cy="276289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F09AD28-C792-4085-8F83-67F12A087397}"/>
                    </a:ext>
                  </a:extLst>
                </p:cNvPr>
                <p:cNvSpPr/>
                <p:nvPr/>
              </p:nvSpPr>
              <p:spPr>
                <a:xfrm>
                  <a:off x="2918770" y="1181383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Scrape URL for designated contents</a:t>
                  </a: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9FD61C98-3184-4ED6-8F42-3957923FF317}"/>
                    </a:ext>
                  </a:extLst>
                </p:cNvPr>
                <p:cNvSpPr/>
                <p:nvPr/>
              </p:nvSpPr>
              <p:spPr>
                <a:xfrm>
                  <a:off x="2755408" y="1181383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cxnSp>
            <p:nvCxnSpPr>
              <p:cNvPr id="66" name="Connector: Elbow 65">
                <a:extLst>
                  <a:ext uri="{FF2B5EF4-FFF2-40B4-BE49-F238E27FC236}">
                    <a16:creationId xmlns:a16="http://schemas.microsoft.com/office/drawing/2014/main" id="{1CC15B97-9B8E-4AA6-863C-EC6407A352E3}"/>
                  </a:ext>
                </a:extLst>
              </p:cNvPr>
              <p:cNvCxnSpPr>
                <a:cxnSpLocks/>
                <a:stCxn id="98" idx="2"/>
                <a:endCxn id="94" idx="1"/>
              </p:cNvCxnSpPr>
              <p:nvPr/>
            </p:nvCxnSpPr>
            <p:spPr>
              <a:xfrm rot="16200000" flipH="1">
                <a:off x="1137471" y="1275064"/>
                <a:ext cx="552089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18BA0DF-6F6F-4684-8FCA-47A6BC693379}"/>
                  </a:ext>
                </a:extLst>
              </p:cNvPr>
              <p:cNvSpPr/>
              <p:nvPr/>
            </p:nvSpPr>
            <p:spPr>
              <a:xfrm>
                <a:off x="5092289" y="804625"/>
                <a:ext cx="906473" cy="2283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800" b="1" dirty="0">
                    <a:solidFill>
                      <a:schemeClr val="tx1"/>
                    </a:solidFill>
                  </a:rPr>
                  <a:t>Features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1B6DCB4-F07E-46B5-8075-84616C930682}"/>
                  </a:ext>
                </a:extLst>
              </p:cNvPr>
              <p:cNvSpPr/>
              <p:nvPr/>
            </p:nvSpPr>
            <p:spPr>
              <a:xfrm>
                <a:off x="4893014" y="804625"/>
                <a:ext cx="199274" cy="2283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8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5B61CB03-9313-4530-AA3E-C34B65EBD39D}"/>
                  </a:ext>
                </a:extLst>
              </p:cNvPr>
              <p:cNvGrpSpPr/>
              <p:nvPr/>
            </p:nvGrpSpPr>
            <p:grpSpPr>
              <a:xfrm>
                <a:off x="307660" y="2221452"/>
                <a:ext cx="906475" cy="228338"/>
                <a:chOff x="76529" y="537337"/>
                <a:chExt cx="1262761" cy="319421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C87B8E1D-152B-4987-9791-F0678054F74E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Features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A5EAF922-7AFF-41BC-BBB1-6D46C00F83B6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cxnSp>
            <p:nvCxnSpPr>
              <p:cNvPr id="70" name="Connector: Elbow 69">
                <a:extLst>
                  <a:ext uri="{FF2B5EF4-FFF2-40B4-BE49-F238E27FC236}">
                    <a16:creationId xmlns:a16="http://schemas.microsoft.com/office/drawing/2014/main" id="{130C0799-9D2A-4B3B-BBE3-C40ED82DE7A8}"/>
                  </a:ext>
                </a:extLst>
              </p:cNvPr>
              <p:cNvCxnSpPr>
                <a:cxnSpLocks/>
                <a:stCxn id="128" idx="2"/>
                <a:endCxn id="92" idx="1"/>
              </p:cNvCxnSpPr>
              <p:nvPr/>
            </p:nvCxnSpPr>
            <p:spPr>
              <a:xfrm rot="16200000" flipH="1">
                <a:off x="-481784" y="1546176"/>
                <a:ext cx="1447395" cy="131494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58FB40C-9992-48C9-B6A8-9C213098EB57}"/>
                  </a:ext>
                </a:extLst>
              </p:cNvPr>
              <p:cNvGrpSpPr/>
              <p:nvPr/>
            </p:nvGrpSpPr>
            <p:grpSpPr>
              <a:xfrm>
                <a:off x="5041487" y="1092859"/>
                <a:ext cx="982427" cy="276289"/>
                <a:chOff x="2756530" y="922555"/>
                <a:chExt cx="906475" cy="276289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32AA557A-103C-4013-A409-B21008FF8661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Modular and Script based</a:t>
                  </a: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3A4F435C-DA4C-4922-81A2-A5F840A76229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72" name="Connector: Elbow 71">
                <a:extLst>
                  <a:ext uri="{FF2B5EF4-FFF2-40B4-BE49-F238E27FC236}">
                    <a16:creationId xmlns:a16="http://schemas.microsoft.com/office/drawing/2014/main" id="{EA4C77FE-B622-40D7-A101-BC9C62EC4EF5}"/>
                  </a:ext>
                </a:extLst>
              </p:cNvPr>
              <p:cNvCxnSpPr>
                <a:endCxn id="90" idx="1"/>
              </p:cNvCxnSpPr>
              <p:nvPr/>
            </p:nvCxnSpPr>
            <p:spPr>
              <a:xfrm rot="16200000" flipH="1">
                <a:off x="4918048" y="1107565"/>
                <a:ext cx="198042" cy="48835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45CDFD9D-A73E-4278-9575-0FE4F6571783}"/>
                  </a:ext>
                </a:extLst>
              </p:cNvPr>
              <p:cNvGrpSpPr/>
              <p:nvPr/>
            </p:nvGrpSpPr>
            <p:grpSpPr>
              <a:xfrm>
                <a:off x="5041487" y="1392071"/>
                <a:ext cx="982427" cy="276289"/>
                <a:chOff x="2756530" y="922555"/>
                <a:chExt cx="906475" cy="276289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C1123F3F-C2B4-4D16-BEB2-71F868FC8F0D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Manual and automate tracking</a:t>
                  </a: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843FDDDD-810E-4099-86E9-2EED81AA92EC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cxnSp>
            <p:nvCxnSpPr>
              <p:cNvPr id="74" name="Connector: Elbow 73">
                <a:extLst>
                  <a:ext uri="{FF2B5EF4-FFF2-40B4-BE49-F238E27FC236}">
                    <a16:creationId xmlns:a16="http://schemas.microsoft.com/office/drawing/2014/main" id="{A4F14ECE-E0E8-4EC7-BC97-B65E370BF487}"/>
                  </a:ext>
                </a:extLst>
              </p:cNvPr>
              <p:cNvCxnSpPr>
                <a:cxnSpLocks/>
                <a:stCxn id="68" idx="2"/>
                <a:endCxn id="88" idx="1"/>
              </p:cNvCxnSpPr>
              <p:nvPr/>
            </p:nvCxnSpPr>
            <p:spPr>
              <a:xfrm rot="16200000" flipH="1">
                <a:off x="4768443" y="1257171"/>
                <a:ext cx="497253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1E96CC1-9DE1-46B1-B9B9-CF22A0E90FE1}"/>
                  </a:ext>
                </a:extLst>
              </p:cNvPr>
              <p:cNvGrpSpPr/>
              <p:nvPr/>
            </p:nvGrpSpPr>
            <p:grpSpPr>
              <a:xfrm>
                <a:off x="5041487" y="1691283"/>
                <a:ext cx="982427" cy="276289"/>
                <a:chOff x="2756530" y="922555"/>
                <a:chExt cx="906475" cy="276289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5202DC86-5023-4049-8B61-52006D218611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Craw and scrapes with scripts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2ED6E9B-413C-49D4-AA8E-83D5B39F854C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cxnSp>
            <p:nvCxnSpPr>
              <p:cNvPr id="76" name="Connector: Elbow 75">
                <a:extLst>
                  <a:ext uri="{FF2B5EF4-FFF2-40B4-BE49-F238E27FC236}">
                    <a16:creationId xmlns:a16="http://schemas.microsoft.com/office/drawing/2014/main" id="{F962DB7F-9089-44F0-9DDD-1879BA1BA779}"/>
                  </a:ext>
                </a:extLst>
              </p:cNvPr>
              <p:cNvCxnSpPr>
                <a:cxnSpLocks/>
                <a:stCxn id="68" idx="2"/>
                <a:endCxn id="86" idx="1"/>
              </p:cNvCxnSpPr>
              <p:nvPr/>
            </p:nvCxnSpPr>
            <p:spPr>
              <a:xfrm rot="16200000" flipH="1">
                <a:off x="4618837" y="1406777"/>
                <a:ext cx="796465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D9E09EC-813C-4232-BB9D-33DB01E9D224}"/>
                  </a:ext>
                </a:extLst>
              </p:cNvPr>
              <p:cNvGrpSpPr/>
              <p:nvPr/>
            </p:nvGrpSpPr>
            <p:grpSpPr>
              <a:xfrm>
                <a:off x="5041487" y="1990495"/>
                <a:ext cx="982427" cy="276289"/>
                <a:chOff x="2756530" y="922555"/>
                <a:chExt cx="906475" cy="276289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0395FEB2-2BF2-4A05-8E11-EE5F34F62DBA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Automated alerts  and notifications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16AFA44-6539-4945-BA49-1BE92E1994EC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cxnSp>
            <p:nvCxnSpPr>
              <p:cNvPr id="78" name="Connector: Elbow 77">
                <a:extLst>
                  <a:ext uri="{FF2B5EF4-FFF2-40B4-BE49-F238E27FC236}">
                    <a16:creationId xmlns:a16="http://schemas.microsoft.com/office/drawing/2014/main" id="{6E90F763-BEAE-4BA2-A42C-9D15EA2FD61D}"/>
                  </a:ext>
                </a:extLst>
              </p:cNvPr>
              <p:cNvCxnSpPr>
                <a:cxnSpLocks/>
                <a:stCxn id="68" idx="2"/>
                <a:endCxn id="84" idx="1"/>
              </p:cNvCxnSpPr>
              <p:nvPr/>
            </p:nvCxnSpPr>
            <p:spPr>
              <a:xfrm rot="16200000" flipH="1">
                <a:off x="4469231" y="1556383"/>
                <a:ext cx="1095677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1CC37683-DB17-462C-BBE4-6FCEA976D0A0}"/>
                  </a:ext>
                </a:extLst>
              </p:cNvPr>
              <p:cNvGrpSpPr/>
              <p:nvPr/>
            </p:nvGrpSpPr>
            <p:grpSpPr>
              <a:xfrm>
                <a:off x="5041487" y="2289707"/>
                <a:ext cx="982427" cy="276289"/>
                <a:chOff x="2756530" y="922555"/>
                <a:chExt cx="906475" cy="276289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E90F82F-5307-4A1B-8CA9-3AB7EBFB85A6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Dashboard and reports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1EC74DE-0028-4581-B3C3-19CB7123387B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</p:grpSp>
          <p:cxnSp>
            <p:nvCxnSpPr>
              <p:cNvPr id="80" name="Connector: Elbow 79">
                <a:extLst>
                  <a:ext uri="{FF2B5EF4-FFF2-40B4-BE49-F238E27FC236}">
                    <a16:creationId xmlns:a16="http://schemas.microsoft.com/office/drawing/2014/main" id="{29B08B70-1A9C-4189-BBFB-2033671F9202}"/>
                  </a:ext>
                </a:extLst>
              </p:cNvPr>
              <p:cNvCxnSpPr>
                <a:cxnSpLocks/>
                <a:stCxn id="68" idx="2"/>
                <a:endCxn id="82" idx="1"/>
              </p:cNvCxnSpPr>
              <p:nvPr/>
            </p:nvCxnSpPr>
            <p:spPr>
              <a:xfrm rot="16200000" flipH="1">
                <a:off x="4319625" y="1705989"/>
                <a:ext cx="1394889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3892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monitor and keyboard&#10;&#10;Description automatically generated with medium confidence">
            <a:extLst>
              <a:ext uri="{FF2B5EF4-FFF2-40B4-BE49-F238E27FC236}">
                <a16:creationId xmlns:a16="http://schemas.microsoft.com/office/drawing/2014/main" id="{8ECA3A1F-724E-44A4-A8F3-A1EF5A8EA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" y="612648"/>
            <a:ext cx="1819275" cy="1314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5EC207-03DB-4BC2-B547-AC127FA9D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66" y="2039112"/>
            <a:ext cx="1933845" cy="1295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A27FD3-6539-4927-9491-5430493D6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48" y="3523308"/>
            <a:ext cx="1524213" cy="13241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6AFFFA-5DA7-41CE-907D-5977D386CB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752" y="4959298"/>
            <a:ext cx="1524212" cy="15242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3961CA-FCD3-4ACC-9806-4F8ADB92B9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1008" y="393450"/>
            <a:ext cx="2314898" cy="17528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AC8B51-1BC6-49B8-BFAC-4BFC3DA8F9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5430" y="2441448"/>
            <a:ext cx="1800476" cy="14003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2CDF20-CDD9-4C46-A7E6-F5CC633B4A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5430" y="4050792"/>
            <a:ext cx="2105319" cy="20386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A95B43-51CC-416E-A89A-00B31CA6DC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0749" y="312476"/>
            <a:ext cx="2124371" cy="19147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8EA4434-E6B5-45ED-8E3E-B4427A4B14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4588" y="362478"/>
            <a:ext cx="2162477" cy="167663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1210D66-94BB-46AA-BF6E-FB1EBBEF6D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0013" y="2259842"/>
            <a:ext cx="2610214" cy="17909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F29AF98-8445-484A-B02F-3CC51F9592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5144" y="4629116"/>
            <a:ext cx="2000529" cy="198147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6D4F895-5E90-4773-89D5-E97EDB9ABCA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04410" y="4943208"/>
            <a:ext cx="5401429" cy="3829584"/>
          </a:xfrm>
          <a:prstGeom prst="rect">
            <a:avLst/>
          </a:prstGeom>
        </p:spPr>
      </p:pic>
      <p:pic>
        <p:nvPicPr>
          <p:cNvPr id="44" name="Picture 43" descr="A picture containing text, monitor, electronics, left&#10;&#10;Description automatically generated">
            <a:extLst>
              <a:ext uri="{FF2B5EF4-FFF2-40B4-BE49-F238E27FC236}">
                <a16:creationId xmlns:a16="http://schemas.microsoft.com/office/drawing/2014/main" id="{A984D965-DD17-4A43-8BBA-AC879199A2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846" y="1869948"/>
            <a:ext cx="1143000" cy="1143000"/>
          </a:xfrm>
          <a:prstGeom prst="rect">
            <a:avLst/>
          </a:prstGeom>
        </p:spPr>
      </p:pic>
      <p:pic>
        <p:nvPicPr>
          <p:cNvPr id="46" name="Picture 4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E33396B-CCAD-4986-BFFC-036D28EC17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558" y="1918421"/>
            <a:ext cx="1143000" cy="1076325"/>
          </a:xfrm>
          <a:prstGeom prst="rect">
            <a:avLst/>
          </a:prstGeom>
        </p:spPr>
      </p:pic>
      <p:pic>
        <p:nvPicPr>
          <p:cNvPr id="48" name="Picture 47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FA7A16E7-AD4D-44F9-9622-35CC0BDE28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459" y="-1283410"/>
            <a:ext cx="6402259" cy="510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9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0" descr="A grassy field with trees and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734ECD7-3AAF-4D12-BFBB-5CD5DECDD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7" b="98611" l="446" r="98041">
                        <a14:foregroundMark x1="4539" y1="13757" x2="4216" y2="91402"/>
                        <a14:foregroundMark x1="1339" y1="16237" x2="2555" y2="86640"/>
                        <a14:foregroundMark x1="2555" y1="86640" x2="37946" y2="95106"/>
                        <a14:foregroundMark x1="37946" y1="95106" x2="74008" y2="92196"/>
                        <a14:foregroundMark x1="74008" y1="92196" x2="92138" y2="93056"/>
                        <a14:foregroundMark x1="92138" y1="93056" x2="94692" y2="86706"/>
                        <a14:foregroundMark x1="94692" y1="86706" x2="98041" y2="40840"/>
                        <a14:foregroundMark x1="471" y1="16534" x2="1488" y2="98049"/>
                        <a14:foregroundMark x1="82341" y1="98611" x2="90823" y2="97090"/>
                        <a14:foregroundMark x1="90823" y1="97090" x2="96801" y2="97090"/>
                        <a14:foregroundMark x1="36756" y1="49570" x2="35938" y2="57771"/>
                        <a14:foregroundMark x1="36930" y1="48115" x2="37252" y2="50661"/>
                        <a14:foregroundMark x1="38542" y1="50132" x2="38467" y2="52976"/>
                        <a14:foregroundMark x1="40055" y1="51290" x2="40179" y2="55225"/>
                        <a14:foregroundMark x1="37351" y1="50099" x2="37252" y2="52216"/>
                        <a14:backgroundMark x1="15848" y1="34160" x2="23636" y2="36574"/>
                        <a14:backgroundMark x1="23636" y1="36574" x2="26488" y2="35979"/>
                        <a14:backgroundMark x1="28919" y1="50430" x2="30308" y2="49868"/>
                        <a14:backgroundMark x1="31870" y1="50132" x2="32416" y2="50959"/>
                        <a14:backgroundMark x1="40499" y1="51981" x2="49405" y2="57110"/>
                        <a14:backgroundMark x1="38939" y1="51083" x2="39638" y2="51486"/>
                        <a14:backgroundMark x1="35392" y1="49041" x2="36330" y2="49581"/>
                        <a14:backgroundMark x1="49405" y1="57110" x2="53447" y2="57044"/>
                        <a14:backgroundMark x1="53447" y1="57044" x2="54464" y2="57077"/>
                        <a14:backgroundMark x1="63120" y1="57507" x2="69990" y2="57011"/>
                        <a14:backgroundMark x1="69990" y1="57011" x2="75942" y2="60417"/>
                        <a14:backgroundMark x1="32143" y1="52083" x2="32192" y2="52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8552"/>
            <a:ext cx="12192000" cy="323944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F91B9EF-79F0-455F-95B9-6220F0654499}"/>
              </a:ext>
            </a:extLst>
          </p:cNvPr>
          <p:cNvGrpSpPr/>
          <p:nvPr/>
        </p:nvGrpSpPr>
        <p:grpSpPr>
          <a:xfrm>
            <a:off x="76529" y="130035"/>
            <a:ext cx="11464658" cy="5778010"/>
            <a:chOff x="76529" y="130035"/>
            <a:chExt cx="11464658" cy="5778010"/>
          </a:xfrm>
        </p:grpSpPr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7B42C1BD-133E-4B23-BD47-B09A23F8E69D}"/>
                </a:ext>
              </a:extLst>
            </p:cNvPr>
            <p:cNvGrpSpPr/>
            <p:nvPr/>
          </p:nvGrpSpPr>
          <p:grpSpPr>
            <a:xfrm>
              <a:off x="76529" y="130035"/>
              <a:ext cx="4837193" cy="351363"/>
              <a:chOff x="76529" y="91935"/>
              <a:chExt cx="4837193" cy="35136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82CA92C-C7B5-4FEC-92C5-7D7E10E42DA7}"/>
                  </a:ext>
                </a:extLst>
              </p:cNvPr>
              <p:cNvSpPr/>
              <p:nvPr/>
            </p:nvSpPr>
            <p:spPr>
              <a:xfrm>
                <a:off x="76529" y="91935"/>
                <a:ext cx="2454044" cy="3513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Web Scrapper Web Apps for gathering web contents 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4D6961F-EE95-4983-8D4F-EB1BBA59D4DF}"/>
                  </a:ext>
                </a:extLst>
              </p:cNvPr>
              <p:cNvGrpSpPr/>
              <p:nvPr/>
            </p:nvGrpSpPr>
            <p:grpSpPr>
              <a:xfrm>
                <a:off x="2589330" y="104719"/>
                <a:ext cx="1132817" cy="325795"/>
                <a:chOff x="2718619" y="228544"/>
                <a:chExt cx="1132817" cy="325795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8D35DC6B-4D44-4193-892B-B9472BFF0046}"/>
                    </a:ext>
                  </a:extLst>
                </p:cNvPr>
                <p:cNvGrpSpPr/>
                <p:nvPr/>
              </p:nvGrpSpPr>
              <p:grpSpPr>
                <a:xfrm>
                  <a:off x="2718619" y="228544"/>
                  <a:ext cx="38870" cy="325795"/>
                  <a:chOff x="2715181" y="174624"/>
                  <a:chExt cx="38100" cy="433634"/>
                </a:xfrm>
                <a:solidFill>
                  <a:schemeClr val="bg1">
                    <a:lumMod val="95000"/>
                  </a:schemeClr>
                </a:solidFill>
              </p:grpSpPr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2027830E-F123-4218-9753-B278DFAFF1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5181" y="174624"/>
                    <a:ext cx="0" cy="433634"/>
                  </a:xfrm>
                  <a:prstGeom prst="line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43234078-B658-4DF8-ADBF-E2656F543C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53281" y="174624"/>
                    <a:ext cx="0" cy="433634"/>
                  </a:xfrm>
                  <a:prstGeom prst="line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B3795E9-B42B-47C3-8141-5FB67B30DD51}"/>
                    </a:ext>
                  </a:extLst>
                </p:cNvPr>
                <p:cNvSpPr/>
                <p:nvPr/>
              </p:nvSpPr>
              <p:spPr>
                <a:xfrm>
                  <a:off x="2816246" y="231731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Start</a:t>
                  </a:r>
                  <a:r>
                    <a:rPr 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27-Nov-2021 @ 10:24 am 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0F7EF25-F5ED-4494-ABFA-E908925C7FB4}"/>
                  </a:ext>
                </a:extLst>
              </p:cNvPr>
              <p:cNvGrpSpPr/>
              <p:nvPr/>
            </p:nvGrpSpPr>
            <p:grpSpPr>
              <a:xfrm>
                <a:off x="3780904" y="104719"/>
                <a:ext cx="1132818" cy="325795"/>
                <a:chOff x="3910193" y="228544"/>
                <a:chExt cx="1132818" cy="325795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398425D-BD67-4A8E-B239-3076E6746D7F}"/>
                    </a:ext>
                  </a:extLst>
                </p:cNvPr>
                <p:cNvGrpSpPr/>
                <p:nvPr/>
              </p:nvGrpSpPr>
              <p:grpSpPr>
                <a:xfrm>
                  <a:off x="3910193" y="228544"/>
                  <a:ext cx="38870" cy="325795"/>
                  <a:chOff x="2715181" y="174624"/>
                  <a:chExt cx="38100" cy="433634"/>
                </a:xfrm>
                <a:solidFill>
                  <a:schemeClr val="bg1">
                    <a:lumMod val="95000"/>
                  </a:schemeClr>
                </a:solidFill>
              </p:grpSpPr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C42B16D0-71B4-412C-8A6D-E43930E98C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5181" y="174624"/>
                    <a:ext cx="0" cy="433634"/>
                  </a:xfrm>
                  <a:prstGeom prst="line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A59E7093-BA1D-494A-96EF-9CF97C60B3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53281" y="174624"/>
                    <a:ext cx="0" cy="433634"/>
                  </a:xfrm>
                  <a:prstGeom prst="line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F80A8FD-3E28-4035-89F9-87D70E27C5D6}"/>
                    </a:ext>
                  </a:extLst>
                </p:cNvPr>
                <p:cNvSpPr/>
                <p:nvPr/>
              </p:nvSpPr>
              <p:spPr>
                <a:xfrm>
                  <a:off x="4007821" y="231731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End</a:t>
                  </a:r>
                  <a:r>
                    <a:rPr 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27-Nov-2021 @ 10:24 am </a:t>
                  </a:r>
                </a:p>
              </p:txBody>
            </p:sp>
          </p:grp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58CD0450-1353-4A8B-B32E-AFAD8B5DF6D6}"/>
                </a:ext>
              </a:extLst>
            </p:cNvPr>
            <p:cNvGrpSpPr/>
            <p:nvPr/>
          </p:nvGrpSpPr>
          <p:grpSpPr>
            <a:xfrm>
              <a:off x="8850540" y="2894371"/>
              <a:ext cx="2690647" cy="1161532"/>
              <a:chOff x="8307915" y="2659506"/>
              <a:chExt cx="2690647" cy="1161532"/>
            </a:xfrm>
          </p:grpSpPr>
          <p:grpSp>
            <p:nvGrpSpPr>
              <p:cNvPr id="344" name="Group 343">
                <a:extLst>
                  <a:ext uri="{FF2B5EF4-FFF2-40B4-BE49-F238E27FC236}">
                    <a16:creationId xmlns:a16="http://schemas.microsoft.com/office/drawing/2014/main" id="{A27C2D69-D4A1-478D-B897-1546D20E1B16}"/>
                  </a:ext>
                </a:extLst>
              </p:cNvPr>
              <p:cNvGrpSpPr/>
              <p:nvPr/>
            </p:nvGrpSpPr>
            <p:grpSpPr>
              <a:xfrm rot="16200000">
                <a:off x="8414533" y="2552888"/>
                <a:ext cx="161131" cy="374367"/>
                <a:chOff x="6057908" y="3208416"/>
                <a:chExt cx="161131" cy="374367"/>
              </a:xfrm>
              <a:solidFill>
                <a:schemeClr val="accent2"/>
              </a:solidFill>
            </p:grpSpPr>
            <p:sp>
              <p:nvSpPr>
                <p:cNvPr id="345" name="Arrow: Down 344">
                  <a:extLst>
                    <a:ext uri="{FF2B5EF4-FFF2-40B4-BE49-F238E27FC236}">
                      <a16:creationId xmlns:a16="http://schemas.microsoft.com/office/drawing/2014/main" id="{ECDE84FF-B364-4521-BA3A-E3C086F0C5CA}"/>
                    </a:ext>
                  </a:extLst>
                </p:cNvPr>
                <p:cNvSpPr/>
                <p:nvPr/>
              </p:nvSpPr>
              <p:spPr>
                <a:xfrm rot="2515501">
                  <a:off x="6057908" y="3208416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Arrow: Down 345">
                  <a:extLst>
                    <a:ext uri="{FF2B5EF4-FFF2-40B4-BE49-F238E27FC236}">
                      <a16:creationId xmlns:a16="http://schemas.microsoft.com/office/drawing/2014/main" id="{B234A44C-EAF2-4A1C-B2E4-A570522EE7B0}"/>
                    </a:ext>
                  </a:extLst>
                </p:cNvPr>
                <p:cNvSpPr/>
                <p:nvPr/>
              </p:nvSpPr>
              <p:spPr>
                <a:xfrm rot="2515501" flipV="1">
                  <a:off x="6136427" y="3215952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4EC4C3EC-173F-42C6-9377-FECD19FFE7E1}"/>
                  </a:ext>
                </a:extLst>
              </p:cNvPr>
              <p:cNvSpPr/>
              <p:nvPr/>
            </p:nvSpPr>
            <p:spPr>
              <a:xfrm>
                <a:off x="8671652" y="2929499"/>
                <a:ext cx="1087088" cy="276289"/>
              </a:xfrm>
              <a:prstGeom prst="rect">
                <a:avLst/>
              </a:prstGeom>
              <a:solidFill>
                <a:schemeClr val="accent5"/>
              </a:solidFill>
              <a:ln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Display options</a:t>
                </a:r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89C51A7C-CE9E-477B-BA14-B4441CF4C70F}"/>
                  </a:ext>
                </a:extLst>
              </p:cNvPr>
              <p:cNvSpPr/>
              <p:nvPr/>
            </p:nvSpPr>
            <p:spPr>
              <a:xfrm>
                <a:off x="9190719" y="3544749"/>
                <a:ext cx="674995" cy="276289"/>
              </a:xfrm>
              <a:prstGeom prst="rect">
                <a:avLst/>
              </a:prstGeom>
              <a:solidFill>
                <a:schemeClr val="accent5"/>
              </a:solidFill>
              <a:ln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Process message</a:t>
                </a:r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92D9F023-90CB-424E-A643-274AAC5DE1EC}"/>
                  </a:ext>
                </a:extLst>
              </p:cNvPr>
              <p:cNvSpPr/>
              <p:nvPr/>
            </p:nvSpPr>
            <p:spPr>
              <a:xfrm>
                <a:off x="10142023" y="3544749"/>
                <a:ext cx="674995" cy="276289"/>
              </a:xfrm>
              <a:prstGeom prst="rect">
                <a:avLst/>
              </a:prstGeom>
              <a:solidFill>
                <a:schemeClr val="accent5"/>
              </a:solidFill>
              <a:ln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View Contents</a:t>
                </a:r>
              </a:p>
            </p:txBody>
          </p: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776E265B-F9DC-40F3-B674-77D06AE63A32}"/>
                  </a:ext>
                </a:extLst>
              </p:cNvPr>
              <p:cNvGrpSpPr/>
              <p:nvPr/>
            </p:nvGrpSpPr>
            <p:grpSpPr>
              <a:xfrm>
                <a:off x="9453542" y="3213339"/>
                <a:ext cx="149349" cy="294908"/>
                <a:chOff x="5953349" y="3230870"/>
                <a:chExt cx="149349" cy="294908"/>
              </a:xfrm>
            </p:grpSpPr>
            <p:sp>
              <p:nvSpPr>
                <p:cNvPr id="367" name="Arrow: Down 366">
                  <a:extLst>
                    <a:ext uri="{FF2B5EF4-FFF2-40B4-BE49-F238E27FC236}">
                      <a16:creationId xmlns:a16="http://schemas.microsoft.com/office/drawing/2014/main" id="{0E7BA3FE-C8F6-494E-B3FA-579A7BF5865D}"/>
                    </a:ext>
                  </a:extLst>
                </p:cNvPr>
                <p:cNvSpPr/>
                <p:nvPr/>
              </p:nvSpPr>
              <p:spPr>
                <a:xfrm>
                  <a:off x="5953349" y="3259149"/>
                  <a:ext cx="82612" cy="266629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Arrow: Down 367">
                  <a:extLst>
                    <a:ext uri="{FF2B5EF4-FFF2-40B4-BE49-F238E27FC236}">
                      <a16:creationId xmlns:a16="http://schemas.microsoft.com/office/drawing/2014/main" id="{72F709EA-B7C6-4328-9F25-24CDBD92EBDB}"/>
                    </a:ext>
                  </a:extLst>
                </p:cNvPr>
                <p:cNvSpPr/>
                <p:nvPr/>
              </p:nvSpPr>
              <p:spPr>
                <a:xfrm flipV="1">
                  <a:off x="6020086" y="3230870"/>
                  <a:ext cx="82612" cy="266630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52DE7C58-7B86-43F7-9A83-A6A7FC7FDC05}"/>
                  </a:ext>
                </a:extLst>
              </p:cNvPr>
              <p:cNvGrpSpPr/>
              <p:nvPr/>
            </p:nvGrpSpPr>
            <p:grpSpPr>
              <a:xfrm rot="16200000">
                <a:off x="9892191" y="3146899"/>
                <a:ext cx="161131" cy="374368"/>
                <a:chOff x="6057909" y="3208416"/>
                <a:chExt cx="161131" cy="374368"/>
              </a:xfrm>
              <a:solidFill>
                <a:schemeClr val="accent2"/>
              </a:solidFill>
            </p:grpSpPr>
            <p:sp>
              <p:nvSpPr>
                <p:cNvPr id="370" name="Arrow: Down 369">
                  <a:extLst>
                    <a:ext uri="{FF2B5EF4-FFF2-40B4-BE49-F238E27FC236}">
                      <a16:creationId xmlns:a16="http://schemas.microsoft.com/office/drawing/2014/main" id="{76E327BC-1E64-42E6-985F-BB5F0E5D6A66}"/>
                    </a:ext>
                  </a:extLst>
                </p:cNvPr>
                <p:cNvSpPr/>
                <p:nvPr/>
              </p:nvSpPr>
              <p:spPr>
                <a:xfrm rot="2515501">
                  <a:off x="6057909" y="3208416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Arrow: Down 370">
                  <a:extLst>
                    <a:ext uri="{FF2B5EF4-FFF2-40B4-BE49-F238E27FC236}">
                      <a16:creationId xmlns:a16="http://schemas.microsoft.com/office/drawing/2014/main" id="{7F4C3AF3-A138-482D-9D14-4816909E0C03}"/>
                    </a:ext>
                  </a:extLst>
                </p:cNvPr>
                <p:cNvSpPr/>
                <p:nvPr/>
              </p:nvSpPr>
              <p:spPr>
                <a:xfrm rot="2515501" flipV="1">
                  <a:off x="6136428" y="3215953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08" name="TextBox 407">
                <a:extLst>
                  <a:ext uri="{FF2B5EF4-FFF2-40B4-BE49-F238E27FC236}">
                    <a16:creationId xmlns:a16="http://schemas.microsoft.com/office/drawing/2014/main" id="{FBEA07CC-A472-4D72-ACC5-A665B1A3484F}"/>
                  </a:ext>
                </a:extLst>
              </p:cNvPr>
              <p:cNvSpPr txBox="1"/>
              <p:nvPr/>
            </p:nvSpPr>
            <p:spPr>
              <a:xfrm>
                <a:off x="10262511" y="3128160"/>
                <a:ext cx="73605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Select Views</a:t>
                </a:r>
                <a:endParaRPr lang="en-US" dirty="0"/>
              </a:p>
            </p:txBody>
          </p:sp>
          <p:sp>
            <p:nvSpPr>
              <p:cNvPr id="409" name="Arrow: Down 408">
                <a:extLst>
                  <a:ext uri="{FF2B5EF4-FFF2-40B4-BE49-F238E27FC236}">
                    <a16:creationId xmlns:a16="http://schemas.microsoft.com/office/drawing/2014/main" id="{A2D40CA8-DB9E-4869-97ED-F86C028651B0}"/>
                  </a:ext>
                </a:extLst>
              </p:cNvPr>
              <p:cNvSpPr/>
              <p:nvPr/>
            </p:nvSpPr>
            <p:spPr>
              <a:xfrm>
                <a:off x="10589230" y="3314800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94A7FE2-185E-4D93-A222-42954F7A976B}"/>
                </a:ext>
              </a:extLst>
            </p:cNvPr>
            <p:cNvSpPr/>
            <p:nvPr/>
          </p:nvSpPr>
          <p:spPr>
            <a:xfrm>
              <a:off x="7763452" y="2491335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Web APPS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804309-A89A-4786-AEB6-C7F4BCE9503F}"/>
                </a:ext>
              </a:extLst>
            </p:cNvPr>
            <p:cNvSpPr/>
            <p:nvPr/>
          </p:nvSpPr>
          <p:spPr>
            <a:xfrm>
              <a:off x="7763452" y="1887543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WebApps Security</a:t>
              </a:r>
            </a:p>
          </p:txBody>
        </p:sp>
        <p:sp>
          <p:nvSpPr>
            <p:cNvPr id="327" name="Arrow: Down 326">
              <a:extLst>
                <a:ext uri="{FF2B5EF4-FFF2-40B4-BE49-F238E27FC236}">
                  <a16:creationId xmlns:a16="http://schemas.microsoft.com/office/drawing/2014/main" id="{71F2910D-88D8-4A3E-AC88-6370B55FEB22}"/>
                </a:ext>
              </a:extLst>
            </p:cNvPr>
            <p:cNvSpPr/>
            <p:nvPr/>
          </p:nvSpPr>
          <p:spPr>
            <a:xfrm>
              <a:off x="8271803" y="2242658"/>
              <a:ext cx="82612" cy="169851"/>
            </a:xfrm>
            <a:prstGeom prst="downArrow">
              <a:avLst>
                <a:gd name="adj1" fmla="val 2694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4A312248-1B2D-41E7-AB7A-F3EDADC11813}"/>
                </a:ext>
              </a:extLst>
            </p:cNvPr>
            <p:cNvSpPr/>
            <p:nvPr/>
          </p:nvSpPr>
          <p:spPr>
            <a:xfrm>
              <a:off x="7763452" y="3160871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Store collections into database</a:t>
              </a:r>
            </a:p>
          </p:txBody>
        </p:sp>
        <p:grpSp>
          <p:nvGrpSpPr>
            <p:cNvPr id="535" name="Group 534">
              <a:extLst>
                <a:ext uri="{FF2B5EF4-FFF2-40B4-BE49-F238E27FC236}">
                  <a16:creationId xmlns:a16="http://schemas.microsoft.com/office/drawing/2014/main" id="{64FD4D46-53C6-4A8A-BEC1-2FCF0A178E28}"/>
                </a:ext>
              </a:extLst>
            </p:cNvPr>
            <p:cNvGrpSpPr/>
            <p:nvPr/>
          </p:nvGrpSpPr>
          <p:grpSpPr>
            <a:xfrm>
              <a:off x="7453242" y="3531021"/>
              <a:ext cx="1707536" cy="559613"/>
              <a:chOff x="7472292" y="4131096"/>
              <a:chExt cx="1707536" cy="559613"/>
            </a:xfrm>
          </p:grpSpPr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965DAD4D-1CE7-4958-ABD0-6F0385AF3F8F}"/>
                  </a:ext>
                </a:extLst>
              </p:cNvPr>
              <p:cNvSpPr txBox="1"/>
              <p:nvPr/>
            </p:nvSpPr>
            <p:spPr>
              <a:xfrm>
                <a:off x="7472292" y="4352155"/>
                <a:ext cx="5548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800" dirty="0"/>
                  <a:t>User/ Admin</a:t>
                </a:r>
              </a:p>
            </p:txBody>
          </p:sp>
          <p:sp>
            <p:nvSpPr>
              <p:cNvPr id="279" name="Flowchart: Magnetic Disk 278">
                <a:extLst>
                  <a:ext uri="{FF2B5EF4-FFF2-40B4-BE49-F238E27FC236}">
                    <a16:creationId xmlns:a16="http://schemas.microsoft.com/office/drawing/2014/main" id="{B101B74E-B97B-499E-84B0-48E0671D8EC7}"/>
                  </a:ext>
                </a:extLst>
              </p:cNvPr>
              <p:cNvSpPr/>
              <p:nvPr/>
            </p:nvSpPr>
            <p:spPr>
              <a:xfrm>
                <a:off x="8022088" y="4374955"/>
                <a:ext cx="231447" cy="276289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747325E1-5EC1-48B1-8840-C4EBCA7295B3}"/>
                  </a:ext>
                </a:extLst>
              </p:cNvPr>
              <p:cNvGrpSpPr/>
              <p:nvPr/>
            </p:nvGrpSpPr>
            <p:grpSpPr>
              <a:xfrm>
                <a:off x="8058375" y="4134032"/>
                <a:ext cx="149349" cy="169851"/>
                <a:chOff x="5694653" y="3034494"/>
                <a:chExt cx="149349" cy="169851"/>
              </a:xfrm>
              <a:solidFill>
                <a:schemeClr val="accent2"/>
              </a:solidFill>
            </p:grpSpPr>
            <p:sp>
              <p:nvSpPr>
                <p:cNvPr id="318" name="Arrow: Down 317">
                  <a:extLst>
                    <a:ext uri="{FF2B5EF4-FFF2-40B4-BE49-F238E27FC236}">
                      <a16:creationId xmlns:a16="http://schemas.microsoft.com/office/drawing/2014/main" id="{AC28556E-98B9-478F-94CF-6D8D8AAAE362}"/>
                    </a:ext>
                  </a:extLst>
                </p:cNvPr>
                <p:cNvSpPr/>
                <p:nvPr/>
              </p:nvSpPr>
              <p:spPr>
                <a:xfrm>
                  <a:off x="5694653" y="3034494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Arrow: Down 318">
                  <a:extLst>
                    <a:ext uri="{FF2B5EF4-FFF2-40B4-BE49-F238E27FC236}">
                      <a16:creationId xmlns:a16="http://schemas.microsoft.com/office/drawing/2014/main" id="{1E1E4256-D9BB-44B5-8B9D-2D1419539756}"/>
                    </a:ext>
                  </a:extLst>
                </p:cNvPr>
                <p:cNvSpPr/>
                <p:nvPr/>
              </p:nvSpPr>
              <p:spPr>
                <a:xfrm flipV="1">
                  <a:off x="5761390" y="3034494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0" name="Flowchart: Magnetic Disk 279">
                <a:extLst>
                  <a:ext uri="{FF2B5EF4-FFF2-40B4-BE49-F238E27FC236}">
                    <a16:creationId xmlns:a16="http://schemas.microsoft.com/office/drawing/2014/main" id="{B6190B38-7AE5-45CC-9A54-ACC94714F838}"/>
                  </a:ext>
                </a:extLst>
              </p:cNvPr>
              <p:cNvSpPr/>
              <p:nvPr/>
            </p:nvSpPr>
            <p:spPr>
              <a:xfrm>
                <a:off x="8375457" y="4372019"/>
                <a:ext cx="231447" cy="276289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8D150669-FBF1-401F-A0DB-1AB273B79D95}"/>
                  </a:ext>
                </a:extLst>
              </p:cNvPr>
              <p:cNvGrpSpPr/>
              <p:nvPr/>
            </p:nvGrpSpPr>
            <p:grpSpPr>
              <a:xfrm>
                <a:off x="8421268" y="4131096"/>
                <a:ext cx="149349" cy="169851"/>
                <a:chOff x="5694653" y="3034494"/>
                <a:chExt cx="149349" cy="169851"/>
              </a:xfrm>
              <a:solidFill>
                <a:schemeClr val="accent2"/>
              </a:solidFill>
            </p:grpSpPr>
            <p:sp>
              <p:nvSpPr>
                <p:cNvPr id="324" name="Arrow: Down 323">
                  <a:extLst>
                    <a:ext uri="{FF2B5EF4-FFF2-40B4-BE49-F238E27FC236}">
                      <a16:creationId xmlns:a16="http://schemas.microsoft.com/office/drawing/2014/main" id="{B0FBACB0-A106-4D0D-ADC5-C08F3695C609}"/>
                    </a:ext>
                  </a:extLst>
                </p:cNvPr>
                <p:cNvSpPr/>
                <p:nvPr/>
              </p:nvSpPr>
              <p:spPr>
                <a:xfrm>
                  <a:off x="5694653" y="3034494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Arrow: Down 324">
                  <a:extLst>
                    <a:ext uri="{FF2B5EF4-FFF2-40B4-BE49-F238E27FC236}">
                      <a16:creationId xmlns:a16="http://schemas.microsoft.com/office/drawing/2014/main" id="{C11E02BA-DA35-4646-9FAB-634AC0AEA5B7}"/>
                    </a:ext>
                  </a:extLst>
                </p:cNvPr>
                <p:cNvSpPr/>
                <p:nvPr/>
              </p:nvSpPr>
              <p:spPr>
                <a:xfrm flipV="1">
                  <a:off x="5761390" y="3034494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9E70C79-3B67-4526-8E0C-A575D1F57A1D}"/>
                  </a:ext>
                </a:extLst>
              </p:cNvPr>
              <p:cNvSpPr txBox="1"/>
              <p:nvPr/>
            </p:nvSpPr>
            <p:spPr>
              <a:xfrm>
                <a:off x="8624970" y="4338946"/>
                <a:ext cx="5548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dirty="0"/>
                  <a:t>Scrape contents</a:t>
                </a: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BAED6C6E-26A5-4AC7-98C4-6AF4AE4A1B9C}"/>
                </a:ext>
              </a:extLst>
            </p:cNvPr>
            <p:cNvSpPr/>
            <p:nvPr/>
          </p:nvSpPr>
          <p:spPr>
            <a:xfrm>
              <a:off x="7783916" y="1283751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User Interface</a:t>
              </a:r>
            </a:p>
          </p:txBody>
        </p:sp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4D6162D2-DE02-4734-82D2-6C686B2BA286}"/>
                </a:ext>
              </a:extLst>
            </p:cNvPr>
            <p:cNvGrpSpPr/>
            <p:nvPr/>
          </p:nvGrpSpPr>
          <p:grpSpPr>
            <a:xfrm>
              <a:off x="7766796" y="766054"/>
              <a:ext cx="1121329" cy="470791"/>
              <a:chOff x="7203707" y="755675"/>
              <a:chExt cx="1121329" cy="470791"/>
            </a:xfrm>
          </p:grpSpPr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C98A9A4-E391-4A24-88E6-C37FE0B95972}"/>
                  </a:ext>
                </a:extLst>
              </p:cNvPr>
              <p:cNvGrpSpPr/>
              <p:nvPr/>
            </p:nvGrpSpPr>
            <p:grpSpPr>
              <a:xfrm>
                <a:off x="7203707" y="755675"/>
                <a:ext cx="458560" cy="470791"/>
                <a:chOff x="5069830" y="1649529"/>
                <a:chExt cx="458560" cy="470791"/>
              </a:xfrm>
            </p:grpSpPr>
            <p:sp>
              <p:nvSpPr>
                <p:cNvPr id="514" name="TextBox 513">
                  <a:extLst>
                    <a:ext uri="{FF2B5EF4-FFF2-40B4-BE49-F238E27FC236}">
                      <a16:creationId xmlns:a16="http://schemas.microsoft.com/office/drawing/2014/main" id="{BDE79C67-3E13-4501-8E6D-9531ABD5D681}"/>
                    </a:ext>
                  </a:extLst>
                </p:cNvPr>
                <p:cNvSpPr txBox="1"/>
                <p:nvPr/>
              </p:nvSpPr>
              <p:spPr>
                <a:xfrm>
                  <a:off x="5069830" y="1649529"/>
                  <a:ext cx="45856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dirty="0"/>
                    <a:t>Users/Admin</a:t>
                  </a:r>
                  <a:endParaRPr lang="en-US" dirty="0"/>
                </a:p>
              </p:txBody>
            </p:sp>
            <p:sp>
              <p:nvSpPr>
                <p:cNvPr id="515" name="Arrow: Down 514">
                  <a:extLst>
                    <a:ext uri="{FF2B5EF4-FFF2-40B4-BE49-F238E27FC236}">
                      <a16:creationId xmlns:a16="http://schemas.microsoft.com/office/drawing/2014/main" id="{26FAEF88-4302-455C-BB7D-F9C6B0045408}"/>
                    </a:ext>
                  </a:extLst>
                </p:cNvPr>
                <p:cNvSpPr/>
                <p:nvPr/>
              </p:nvSpPr>
              <p:spPr>
                <a:xfrm>
                  <a:off x="5257804" y="1950469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209AE5EC-DED3-43BD-9CBF-61157BE20165}"/>
                  </a:ext>
                </a:extLst>
              </p:cNvPr>
              <p:cNvGrpSpPr/>
              <p:nvPr/>
            </p:nvGrpSpPr>
            <p:grpSpPr>
              <a:xfrm>
                <a:off x="7588985" y="869975"/>
                <a:ext cx="736051" cy="356491"/>
                <a:chOff x="5748052" y="1716560"/>
                <a:chExt cx="736051" cy="356491"/>
              </a:xfrm>
            </p:grpSpPr>
            <p:sp>
              <p:nvSpPr>
                <p:cNvPr id="512" name="TextBox 511">
                  <a:extLst>
                    <a:ext uri="{FF2B5EF4-FFF2-40B4-BE49-F238E27FC236}">
                      <a16:creationId xmlns:a16="http://schemas.microsoft.com/office/drawing/2014/main" id="{B05CFF61-4856-46E1-B0C5-4AAAC5BE0BC5}"/>
                    </a:ext>
                  </a:extLst>
                </p:cNvPr>
                <p:cNvSpPr txBox="1"/>
                <p:nvPr/>
              </p:nvSpPr>
              <p:spPr>
                <a:xfrm>
                  <a:off x="5748052" y="1716560"/>
                  <a:ext cx="736051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dirty="0"/>
                    <a:t>Scheduler</a:t>
                  </a:r>
                  <a:endParaRPr lang="en-US" dirty="0"/>
                </a:p>
              </p:txBody>
            </p:sp>
            <p:sp>
              <p:nvSpPr>
                <p:cNvPr id="513" name="Arrow: Down 512">
                  <a:extLst>
                    <a:ext uri="{FF2B5EF4-FFF2-40B4-BE49-F238E27FC236}">
                      <a16:creationId xmlns:a16="http://schemas.microsoft.com/office/drawing/2014/main" id="{8D6B6583-24CD-480D-9118-192530C0753A}"/>
                    </a:ext>
                  </a:extLst>
                </p:cNvPr>
                <p:cNvSpPr/>
                <p:nvPr/>
              </p:nvSpPr>
              <p:spPr>
                <a:xfrm>
                  <a:off x="6074771" y="1903200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16" name="Arrow: Down 515">
              <a:extLst>
                <a:ext uri="{FF2B5EF4-FFF2-40B4-BE49-F238E27FC236}">
                  <a16:creationId xmlns:a16="http://schemas.microsoft.com/office/drawing/2014/main" id="{214D42AB-F322-42A5-BA08-F95039A05C08}"/>
                </a:ext>
              </a:extLst>
            </p:cNvPr>
            <p:cNvSpPr/>
            <p:nvPr/>
          </p:nvSpPr>
          <p:spPr>
            <a:xfrm>
              <a:off x="8271803" y="1638866"/>
              <a:ext cx="82612" cy="169851"/>
            </a:xfrm>
            <a:prstGeom prst="downArrow">
              <a:avLst>
                <a:gd name="adj1" fmla="val 2694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33" name="Group 532">
              <a:extLst>
                <a:ext uri="{FF2B5EF4-FFF2-40B4-BE49-F238E27FC236}">
                  <a16:creationId xmlns:a16="http://schemas.microsoft.com/office/drawing/2014/main" id="{3DC3ED9C-D89D-4A63-8122-D1843E460EE1}"/>
                </a:ext>
              </a:extLst>
            </p:cNvPr>
            <p:cNvGrpSpPr/>
            <p:nvPr/>
          </p:nvGrpSpPr>
          <p:grpSpPr>
            <a:xfrm>
              <a:off x="6625149" y="1882898"/>
              <a:ext cx="1073215" cy="338554"/>
              <a:chOff x="6633984" y="1882898"/>
              <a:chExt cx="1073215" cy="338554"/>
            </a:xfrm>
          </p:grpSpPr>
          <p:sp>
            <p:nvSpPr>
              <p:cNvPr id="520" name="Arrow: Down 519">
                <a:extLst>
                  <a:ext uri="{FF2B5EF4-FFF2-40B4-BE49-F238E27FC236}">
                    <a16:creationId xmlns:a16="http://schemas.microsoft.com/office/drawing/2014/main" id="{59BAE021-91AE-4852-BF7C-F2C5E290742B}"/>
                  </a:ext>
                </a:extLst>
              </p:cNvPr>
              <p:cNvSpPr/>
              <p:nvPr/>
            </p:nvSpPr>
            <p:spPr>
              <a:xfrm rot="16200000">
                <a:off x="7580968" y="1983827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Arrow: Down 520">
                <a:extLst>
                  <a:ext uri="{FF2B5EF4-FFF2-40B4-BE49-F238E27FC236}">
                    <a16:creationId xmlns:a16="http://schemas.microsoft.com/office/drawing/2014/main" id="{6A4C9B3F-C4C2-4528-8580-5CF21A631234}"/>
                  </a:ext>
                </a:extLst>
              </p:cNvPr>
              <p:cNvSpPr/>
              <p:nvPr/>
            </p:nvSpPr>
            <p:spPr>
              <a:xfrm rot="16200000" flipV="1">
                <a:off x="7580968" y="1917090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Flowchart: Magnetic Disk 517">
                <a:extLst>
                  <a:ext uri="{FF2B5EF4-FFF2-40B4-BE49-F238E27FC236}">
                    <a16:creationId xmlns:a16="http://schemas.microsoft.com/office/drawing/2014/main" id="{787E9510-FB81-44F9-AB69-52F720276D6C}"/>
                  </a:ext>
                </a:extLst>
              </p:cNvPr>
              <p:cNvSpPr/>
              <p:nvPr/>
            </p:nvSpPr>
            <p:spPr>
              <a:xfrm>
                <a:off x="7202240" y="1904558"/>
                <a:ext cx="231447" cy="276289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TextBox 521">
                <a:extLst>
                  <a:ext uri="{FF2B5EF4-FFF2-40B4-BE49-F238E27FC236}">
                    <a16:creationId xmlns:a16="http://schemas.microsoft.com/office/drawing/2014/main" id="{BC65F07A-866F-4004-9D32-C27ACC35E2F0}"/>
                  </a:ext>
                </a:extLst>
              </p:cNvPr>
              <p:cNvSpPr txBox="1"/>
              <p:nvPr/>
            </p:nvSpPr>
            <p:spPr>
              <a:xfrm>
                <a:off x="6633984" y="1882898"/>
                <a:ext cx="61034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800" dirty="0"/>
                  <a:t>User/ Admin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9F35D24-5822-4895-BF7F-2BC28BB49A00}"/>
                </a:ext>
              </a:extLst>
            </p:cNvPr>
            <p:cNvGrpSpPr/>
            <p:nvPr/>
          </p:nvGrpSpPr>
          <p:grpSpPr>
            <a:xfrm>
              <a:off x="8213285" y="2818650"/>
              <a:ext cx="149349" cy="294908"/>
              <a:chOff x="8213285" y="2818650"/>
              <a:chExt cx="149349" cy="294908"/>
            </a:xfrm>
          </p:grpSpPr>
          <p:sp>
            <p:nvSpPr>
              <p:cNvPr id="352" name="Arrow: Down 351">
                <a:extLst>
                  <a:ext uri="{FF2B5EF4-FFF2-40B4-BE49-F238E27FC236}">
                    <a16:creationId xmlns:a16="http://schemas.microsoft.com/office/drawing/2014/main" id="{A694A750-4F8B-4FCF-BF25-891AD54635D7}"/>
                  </a:ext>
                </a:extLst>
              </p:cNvPr>
              <p:cNvSpPr/>
              <p:nvPr/>
            </p:nvSpPr>
            <p:spPr>
              <a:xfrm>
                <a:off x="8213285" y="2846929"/>
                <a:ext cx="82612" cy="266629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Arrow: Down 168">
                <a:extLst>
                  <a:ext uri="{FF2B5EF4-FFF2-40B4-BE49-F238E27FC236}">
                    <a16:creationId xmlns:a16="http://schemas.microsoft.com/office/drawing/2014/main" id="{A7909170-AB84-4065-9306-C1DED9E5B8A5}"/>
                  </a:ext>
                </a:extLst>
              </p:cNvPr>
              <p:cNvSpPr/>
              <p:nvPr/>
            </p:nvSpPr>
            <p:spPr>
              <a:xfrm flipV="1">
                <a:off x="8280022" y="2818650"/>
                <a:ext cx="82612" cy="266630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38C558D-0C52-40EC-97D8-9FA4786A387D}"/>
                </a:ext>
              </a:extLst>
            </p:cNvPr>
            <p:cNvSpPr/>
            <p:nvPr/>
          </p:nvSpPr>
          <p:spPr>
            <a:xfrm>
              <a:off x="5030765" y="3811282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Scheduler</a:t>
              </a:r>
            </a:p>
          </p:txBody>
        </p:sp>
        <p:grpSp>
          <p:nvGrpSpPr>
            <p:cNvPr id="495" name="Group 494">
              <a:extLst>
                <a:ext uri="{FF2B5EF4-FFF2-40B4-BE49-F238E27FC236}">
                  <a16:creationId xmlns:a16="http://schemas.microsoft.com/office/drawing/2014/main" id="{1F9557C3-06D8-4590-BCAF-0E7D8E502B90}"/>
                </a:ext>
              </a:extLst>
            </p:cNvPr>
            <p:cNvGrpSpPr/>
            <p:nvPr/>
          </p:nvGrpSpPr>
          <p:grpSpPr>
            <a:xfrm>
              <a:off x="4854617" y="3299015"/>
              <a:ext cx="504416" cy="480316"/>
              <a:chOff x="4877941" y="3057447"/>
              <a:chExt cx="504416" cy="480316"/>
            </a:xfrm>
          </p:grpSpPr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20154D7D-94F4-4FB0-BF66-DE76F79AFA5E}"/>
                  </a:ext>
                </a:extLst>
              </p:cNvPr>
              <p:cNvSpPr txBox="1"/>
              <p:nvPr/>
            </p:nvSpPr>
            <p:spPr>
              <a:xfrm>
                <a:off x="4877941" y="3057447"/>
                <a:ext cx="5044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Auto Option</a:t>
                </a:r>
                <a:endParaRPr lang="en-US" dirty="0"/>
              </a:p>
            </p:txBody>
          </p:sp>
          <p:sp>
            <p:nvSpPr>
              <p:cNvPr id="491" name="Arrow: Down 490">
                <a:extLst>
                  <a:ext uri="{FF2B5EF4-FFF2-40B4-BE49-F238E27FC236}">
                    <a16:creationId xmlns:a16="http://schemas.microsoft.com/office/drawing/2014/main" id="{54BB7EAB-5490-49CB-B39B-0BD3703A598B}"/>
                  </a:ext>
                </a:extLst>
              </p:cNvPr>
              <p:cNvSpPr/>
              <p:nvPr/>
            </p:nvSpPr>
            <p:spPr>
              <a:xfrm>
                <a:off x="5088843" y="3367912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FED3D94E-4F93-441F-B41B-75FC0ED50CCF}"/>
                </a:ext>
              </a:extLst>
            </p:cNvPr>
            <p:cNvGrpSpPr/>
            <p:nvPr/>
          </p:nvGrpSpPr>
          <p:grpSpPr>
            <a:xfrm>
              <a:off x="5226050" y="3299015"/>
              <a:ext cx="504416" cy="480316"/>
              <a:chOff x="4877941" y="3057447"/>
              <a:chExt cx="504416" cy="480316"/>
            </a:xfrm>
          </p:grpSpPr>
          <p:sp>
            <p:nvSpPr>
              <p:cNvPr id="497" name="TextBox 496">
                <a:extLst>
                  <a:ext uri="{FF2B5EF4-FFF2-40B4-BE49-F238E27FC236}">
                    <a16:creationId xmlns:a16="http://schemas.microsoft.com/office/drawing/2014/main" id="{87CAA406-CF41-4DB9-81AD-8555246F6056}"/>
                  </a:ext>
                </a:extLst>
              </p:cNvPr>
              <p:cNvSpPr txBox="1"/>
              <p:nvPr/>
            </p:nvSpPr>
            <p:spPr>
              <a:xfrm>
                <a:off x="4877941" y="3057447"/>
                <a:ext cx="5044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Manual</a:t>
                </a:r>
              </a:p>
              <a:p>
                <a:pPr algn="ctr"/>
                <a:r>
                  <a:rPr lang="en-US" sz="800" dirty="0"/>
                  <a:t>option</a:t>
                </a:r>
                <a:endParaRPr lang="en-US" dirty="0"/>
              </a:p>
            </p:txBody>
          </p:sp>
          <p:sp>
            <p:nvSpPr>
              <p:cNvPr id="498" name="Arrow: Down 497">
                <a:extLst>
                  <a:ext uri="{FF2B5EF4-FFF2-40B4-BE49-F238E27FC236}">
                    <a16:creationId xmlns:a16="http://schemas.microsoft.com/office/drawing/2014/main" id="{79E641AD-E8F7-4ED3-AA6E-36B287297DFD}"/>
                  </a:ext>
                </a:extLst>
              </p:cNvPr>
              <p:cNvSpPr/>
              <p:nvPr/>
            </p:nvSpPr>
            <p:spPr>
              <a:xfrm>
                <a:off x="5088843" y="3367912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D3C9889C-C11F-4C8F-95F5-F61DEC68BED7}"/>
                </a:ext>
              </a:extLst>
            </p:cNvPr>
            <p:cNvGrpSpPr/>
            <p:nvPr/>
          </p:nvGrpSpPr>
          <p:grpSpPr>
            <a:xfrm>
              <a:off x="3720765" y="3900616"/>
              <a:ext cx="504416" cy="480316"/>
              <a:chOff x="4877941" y="3057447"/>
              <a:chExt cx="504416" cy="480316"/>
            </a:xfrm>
          </p:grpSpPr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7A63A93B-82AD-46DD-BE06-78815404C924}"/>
                  </a:ext>
                </a:extLst>
              </p:cNvPr>
              <p:cNvSpPr txBox="1"/>
              <p:nvPr/>
            </p:nvSpPr>
            <p:spPr>
              <a:xfrm>
                <a:off x="4877941" y="3057447"/>
                <a:ext cx="5044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Select Script</a:t>
                </a:r>
                <a:endParaRPr lang="en-US" dirty="0"/>
              </a:p>
            </p:txBody>
          </p:sp>
          <p:sp>
            <p:nvSpPr>
              <p:cNvPr id="501" name="Arrow: Down 500">
                <a:extLst>
                  <a:ext uri="{FF2B5EF4-FFF2-40B4-BE49-F238E27FC236}">
                    <a16:creationId xmlns:a16="http://schemas.microsoft.com/office/drawing/2014/main" id="{B916CFB9-A94C-4901-B528-27559B4B3C11}"/>
                  </a:ext>
                </a:extLst>
              </p:cNvPr>
              <p:cNvSpPr/>
              <p:nvPr/>
            </p:nvSpPr>
            <p:spPr>
              <a:xfrm>
                <a:off x="5088843" y="3367912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023362E-02A9-4B1D-954D-D6A5978CC572}"/>
                </a:ext>
              </a:extLst>
            </p:cNvPr>
            <p:cNvGrpSpPr/>
            <p:nvPr/>
          </p:nvGrpSpPr>
          <p:grpSpPr>
            <a:xfrm>
              <a:off x="2703505" y="4430750"/>
              <a:ext cx="2031126" cy="1477295"/>
              <a:chOff x="2684651" y="4423498"/>
              <a:chExt cx="2031126" cy="1477295"/>
            </a:xfrm>
          </p:grpSpPr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AA1BC8D5-4F05-4B3F-9141-75BE27363E0B}"/>
                  </a:ext>
                </a:extLst>
              </p:cNvPr>
              <p:cNvSpPr/>
              <p:nvPr/>
            </p:nvSpPr>
            <p:spPr>
              <a:xfrm>
                <a:off x="3899032" y="4423498"/>
                <a:ext cx="816745" cy="276289"/>
              </a:xfrm>
              <a:prstGeom prst="rect">
                <a:avLst/>
              </a:prstGeom>
              <a:solidFill>
                <a:schemeClr val="accent5"/>
              </a:solidFill>
              <a:ln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Scripts Library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0D1DB4C-5D86-450C-9561-58C30AA044CA}"/>
                  </a:ext>
                </a:extLst>
              </p:cNvPr>
              <p:cNvGrpSpPr/>
              <p:nvPr/>
            </p:nvGrpSpPr>
            <p:grpSpPr>
              <a:xfrm>
                <a:off x="2684651" y="4682470"/>
                <a:ext cx="1038122" cy="1218323"/>
                <a:chOff x="3888408" y="4026027"/>
                <a:chExt cx="1038122" cy="1218323"/>
              </a:xfrm>
            </p:grpSpPr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4F6D540E-13DC-44D5-BBF7-41494B4D7B0F}"/>
                    </a:ext>
                  </a:extLst>
                </p:cNvPr>
                <p:cNvSpPr/>
                <p:nvPr/>
              </p:nvSpPr>
              <p:spPr>
                <a:xfrm>
                  <a:off x="4065274" y="4385915"/>
                  <a:ext cx="674995" cy="276289"/>
                </a:xfrm>
                <a:prstGeom prst="rect">
                  <a:avLst/>
                </a:prstGeom>
                <a:solidFill>
                  <a:schemeClr val="accent5"/>
                </a:solidFill>
                <a:ln cmpd="dbl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</a:rPr>
                    <a:t>Scrappers</a:t>
                  </a:r>
                </a:p>
              </p:txBody>
            </p:sp>
            <p:sp>
              <p:nvSpPr>
                <p:cNvPr id="483" name="Arrow: Down 482">
                  <a:extLst>
                    <a:ext uri="{FF2B5EF4-FFF2-40B4-BE49-F238E27FC236}">
                      <a16:creationId xmlns:a16="http://schemas.microsoft.com/office/drawing/2014/main" id="{229CD9CE-F59F-4B0E-8BE9-ED9984D167C5}"/>
                    </a:ext>
                  </a:extLst>
                </p:cNvPr>
                <p:cNvSpPr/>
                <p:nvPr/>
              </p:nvSpPr>
              <p:spPr>
                <a:xfrm rot="2515501">
                  <a:off x="4765399" y="4026027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Arrow: Down 483">
                  <a:extLst>
                    <a:ext uri="{FF2B5EF4-FFF2-40B4-BE49-F238E27FC236}">
                      <a16:creationId xmlns:a16="http://schemas.microsoft.com/office/drawing/2014/main" id="{5C22F5C7-647A-4B06-9126-B15F7B866D63}"/>
                    </a:ext>
                  </a:extLst>
                </p:cNvPr>
                <p:cNvSpPr/>
                <p:nvPr/>
              </p:nvSpPr>
              <p:spPr>
                <a:xfrm rot="2515501" flipV="1">
                  <a:off x="4843918" y="4033563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72" name="Group 471">
                  <a:extLst>
                    <a:ext uri="{FF2B5EF4-FFF2-40B4-BE49-F238E27FC236}">
                      <a16:creationId xmlns:a16="http://schemas.microsoft.com/office/drawing/2014/main" id="{2D50EE1E-8FC2-4EF0-ACFE-AD8EA27F79FF}"/>
                    </a:ext>
                  </a:extLst>
                </p:cNvPr>
                <p:cNvGrpSpPr/>
                <p:nvPr/>
              </p:nvGrpSpPr>
              <p:grpSpPr>
                <a:xfrm>
                  <a:off x="4470630" y="4724581"/>
                  <a:ext cx="231447" cy="488637"/>
                  <a:chOff x="7977753" y="3288349"/>
                  <a:chExt cx="231447" cy="488637"/>
                </a:xfrm>
              </p:grpSpPr>
              <p:sp>
                <p:nvSpPr>
                  <p:cNvPr id="473" name="Flowchart: Magnetic Disk 472">
                    <a:extLst>
                      <a:ext uri="{FF2B5EF4-FFF2-40B4-BE49-F238E27FC236}">
                        <a16:creationId xmlns:a16="http://schemas.microsoft.com/office/drawing/2014/main" id="{C11384B0-1DC7-4117-B41E-F9BA2B82F51D}"/>
                      </a:ext>
                    </a:extLst>
                  </p:cNvPr>
                  <p:cNvSpPr/>
                  <p:nvPr/>
                </p:nvSpPr>
                <p:spPr>
                  <a:xfrm>
                    <a:off x="7977753" y="3500697"/>
                    <a:ext cx="231447" cy="276289"/>
                  </a:xfrm>
                  <a:prstGeom prst="flowChartMagneticDisk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474" name="Group 473">
                    <a:extLst>
                      <a:ext uri="{FF2B5EF4-FFF2-40B4-BE49-F238E27FC236}">
                        <a16:creationId xmlns:a16="http://schemas.microsoft.com/office/drawing/2014/main" id="{8965009F-5582-41CF-9816-86D4565FD7AC}"/>
                      </a:ext>
                    </a:extLst>
                  </p:cNvPr>
                  <p:cNvGrpSpPr/>
                  <p:nvPr/>
                </p:nvGrpSpPr>
                <p:grpSpPr>
                  <a:xfrm>
                    <a:off x="8023564" y="3288349"/>
                    <a:ext cx="149349" cy="169851"/>
                    <a:chOff x="5694653" y="3034494"/>
                    <a:chExt cx="149349" cy="169851"/>
                  </a:xfrm>
                  <a:solidFill>
                    <a:schemeClr val="accent2"/>
                  </a:solidFill>
                </p:grpSpPr>
                <p:sp>
                  <p:nvSpPr>
                    <p:cNvPr id="475" name="Arrow: Down 474">
                      <a:extLst>
                        <a:ext uri="{FF2B5EF4-FFF2-40B4-BE49-F238E27FC236}">
                          <a16:creationId xmlns:a16="http://schemas.microsoft.com/office/drawing/2014/main" id="{9F5D86F1-F9C7-4F30-9FAD-F3B2EFD8DB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4653" y="3034494"/>
                      <a:ext cx="82612" cy="169851"/>
                    </a:xfrm>
                    <a:prstGeom prst="downArrow">
                      <a:avLst>
                        <a:gd name="adj1" fmla="val 26940"/>
                        <a:gd name="adj2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6" name="Arrow: Down 475">
                      <a:extLst>
                        <a:ext uri="{FF2B5EF4-FFF2-40B4-BE49-F238E27FC236}">
                          <a16:creationId xmlns:a16="http://schemas.microsoft.com/office/drawing/2014/main" id="{5F8F655B-E335-4D7D-B783-11FDF10A3CA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61390" y="3034494"/>
                      <a:ext cx="82612" cy="169851"/>
                    </a:xfrm>
                    <a:prstGeom prst="downArrow">
                      <a:avLst>
                        <a:gd name="adj1" fmla="val 26940"/>
                        <a:gd name="adj2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502" name="TextBox 501">
                  <a:extLst>
                    <a:ext uri="{FF2B5EF4-FFF2-40B4-BE49-F238E27FC236}">
                      <a16:creationId xmlns:a16="http://schemas.microsoft.com/office/drawing/2014/main" id="{53A0715E-7DDF-4353-ABDA-DE92B939ED5F}"/>
                    </a:ext>
                  </a:extLst>
                </p:cNvPr>
                <p:cNvSpPr txBox="1"/>
                <p:nvPr/>
              </p:nvSpPr>
              <p:spPr>
                <a:xfrm>
                  <a:off x="3888408" y="4905796"/>
                  <a:ext cx="61034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800" dirty="0"/>
                    <a:t>Extractor Format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CCE0F57-D9EF-431E-A05D-5E8265632742}"/>
                  </a:ext>
                </a:extLst>
              </p:cNvPr>
              <p:cNvGrpSpPr/>
              <p:nvPr/>
            </p:nvGrpSpPr>
            <p:grpSpPr>
              <a:xfrm>
                <a:off x="3826005" y="4724869"/>
                <a:ext cx="828923" cy="1175924"/>
                <a:chOff x="5086912" y="4068426"/>
                <a:chExt cx="828923" cy="1175924"/>
              </a:xfrm>
            </p:grpSpPr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10271AD6-6FDD-4C20-B533-76C7EE7C2D27}"/>
                    </a:ext>
                  </a:extLst>
                </p:cNvPr>
                <p:cNvSpPr/>
                <p:nvPr/>
              </p:nvSpPr>
              <p:spPr>
                <a:xfrm>
                  <a:off x="5240840" y="4385915"/>
                  <a:ext cx="674995" cy="276289"/>
                </a:xfrm>
                <a:prstGeom prst="rect">
                  <a:avLst/>
                </a:prstGeom>
                <a:solidFill>
                  <a:schemeClr val="accent5"/>
                </a:solidFill>
                <a:ln cmpd="dbl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</a:rPr>
                    <a:t>Crawlers</a:t>
                  </a:r>
                </a:p>
              </p:txBody>
            </p:sp>
            <p:sp>
              <p:nvSpPr>
                <p:cNvPr id="479" name="Arrow: Down 478">
                  <a:extLst>
                    <a:ext uri="{FF2B5EF4-FFF2-40B4-BE49-F238E27FC236}">
                      <a16:creationId xmlns:a16="http://schemas.microsoft.com/office/drawing/2014/main" id="{B6DE4BF5-DE24-4414-9BC9-CC047225234F}"/>
                    </a:ext>
                  </a:extLst>
                </p:cNvPr>
                <p:cNvSpPr/>
                <p:nvPr/>
              </p:nvSpPr>
              <p:spPr>
                <a:xfrm>
                  <a:off x="5242735" y="4096705"/>
                  <a:ext cx="82612" cy="266629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0" name="Arrow: Down 479">
                  <a:extLst>
                    <a:ext uri="{FF2B5EF4-FFF2-40B4-BE49-F238E27FC236}">
                      <a16:creationId xmlns:a16="http://schemas.microsoft.com/office/drawing/2014/main" id="{3F1D652E-AFE3-4BAA-9D81-BB439565783D}"/>
                    </a:ext>
                  </a:extLst>
                </p:cNvPr>
                <p:cNvSpPr/>
                <p:nvPr/>
              </p:nvSpPr>
              <p:spPr>
                <a:xfrm flipV="1">
                  <a:off x="5309472" y="4068426"/>
                  <a:ext cx="82612" cy="266630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64" name="Group 463">
                  <a:extLst>
                    <a:ext uri="{FF2B5EF4-FFF2-40B4-BE49-F238E27FC236}">
                      <a16:creationId xmlns:a16="http://schemas.microsoft.com/office/drawing/2014/main" id="{0D893FEE-4F68-46F8-874B-ACE39F34A71C}"/>
                    </a:ext>
                  </a:extLst>
                </p:cNvPr>
                <p:cNvGrpSpPr/>
                <p:nvPr/>
              </p:nvGrpSpPr>
              <p:grpSpPr>
                <a:xfrm>
                  <a:off x="5655168" y="4715108"/>
                  <a:ext cx="231447" cy="488637"/>
                  <a:chOff x="7977753" y="3288349"/>
                  <a:chExt cx="231447" cy="488637"/>
                </a:xfrm>
              </p:grpSpPr>
              <p:sp>
                <p:nvSpPr>
                  <p:cNvPr id="465" name="Flowchart: Magnetic Disk 464">
                    <a:extLst>
                      <a:ext uri="{FF2B5EF4-FFF2-40B4-BE49-F238E27FC236}">
                        <a16:creationId xmlns:a16="http://schemas.microsoft.com/office/drawing/2014/main" id="{0294160C-D414-4E7F-B882-67F4D1914AA9}"/>
                      </a:ext>
                    </a:extLst>
                  </p:cNvPr>
                  <p:cNvSpPr/>
                  <p:nvPr/>
                </p:nvSpPr>
                <p:spPr>
                  <a:xfrm>
                    <a:off x="7977753" y="3500697"/>
                    <a:ext cx="231447" cy="276289"/>
                  </a:xfrm>
                  <a:prstGeom prst="flowChartMagneticDisk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466" name="Group 465">
                    <a:extLst>
                      <a:ext uri="{FF2B5EF4-FFF2-40B4-BE49-F238E27FC236}">
                        <a16:creationId xmlns:a16="http://schemas.microsoft.com/office/drawing/2014/main" id="{B8531471-C08D-41FC-9E4C-CD480775968A}"/>
                      </a:ext>
                    </a:extLst>
                  </p:cNvPr>
                  <p:cNvGrpSpPr/>
                  <p:nvPr/>
                </p:nvGrpSpPr>
                <p:grpSpPr>
                  <a:xfrm>
                    <a:off x="8023564" y="3288349"/>
                    <a:ext cx="149349" cy="169851"/>
                    <a:chOff x="5694653" y="3034494"/>
                    <a:chExt cx="149349" cy="169851"/>
                  </a:xfrm>
                  <a:solidFill>
                    <a:schemeClr val="accent2"/>
                  </a:solidFill>
                </p:grpSpPr>
                <p:sp>
                  <p:nvSpPr>
                    <p:cNvPr id="467" name="Arrow: Down 466">
                      <a:extLst>
                        <a:ext uri="{FF2B5EF4-FFF2-40B4-BE49-F238E27FC236}">
                          <a16:creationId xmlns:a16="http://schemas.microsoft.com/office/drawing/2014/main" id="{6B2FA2CA-0219-455E-BFE7-F33C1E5CD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4653" y="3034494"/>
                      <a:ext cx="82612" cy="169851"/>
                    </a:xfrm>
                    <a:prstGeom prst="downArrow">
                      <a:avLst>
                        <a:gd name="adj1" fmla="val 26940"/>
                        <a:gd name="adj2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8" name="Arrow: Down 467">
                      <a:extLst>
                        <a:ext uri="{FF2B5EF4-FFF2-40B4-BE49-F238E27FC236}">
                          <a16:creationId xmlns:a16="http://schemas.microsoft.com/office/drawing/2014/main" id="{6976226A-948F-4F6E-9FCF-5CA00E2B7C7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61390" y="3034494"/>
                      <a:ext cx="82612" cy="169851"/>
                    </a:xfrm>
                    <a:prstGeom prst="downArrow">
                      <a:avLst>
                        <a:gd name="adj1" fmla="val 26940"/>
                        <a:gd name="adj2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503" name="TextBox 502">
                  <a:extLst>
                    <a:ext uri="{FF2B5EF4-FFF2-40B4-BE49-F238E27FC236}">
                      <a16:creationId xmlns:a16="http://schemas.microsoft.com/office/drawing/2014/main" id="{71F9DC00-47F4-4A5A-870B-C656BCF71F6D}"/>
                    </a:ext>
                  </a:extLst>
                </p:cNvPr>
                <p:cNvSpPr txBox="1"/>
                <p:nvPr/>
              </p:nvSpPr>
              <p:spPr>
                <a:xfrm>
                  <a:off x="5086912" y="4905796"/>
                  <a:ext cx="61034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800" dirty="0"/>
                    <a:t>Extractor Format</a:t>
                  </a:r>
                </a:p>
              </p:txBody>
            </p:sp>
          </p:grpSp>
        </p:grp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85056AAB-847C-4D30-8561-2EF6DB91CFCA}"/>
                </a:ext>
              </a:extLst>
            </p:cNvPr>
            <p:cNvSpPr/>
            <p:nvPr/>
          </p:nvSpPr>
          <p:spPr>
            <a:xfrm>
              <a:off x="4979864" y="4430750"/>
              <a:ext cx="742495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Parser</a:t>
              </a: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D6D2422-94E4-4179-B39D-DE8F91DFE944}"/>
                </a:ext>
              </a:extLst>
            </p:cNvPr>
            <p:cNvGrpSpPr/>
            <p:nvPr/>
          </p:nvGrpSpPr>
          <p:grpSpPr>
            <a:xfrm>
              <a:off x="4784701" y="4056880"/>
              <a:ext cx="161131" cy="374367"/>
              <a:chOff x="7512610" y="3363793"/>
              <a:chExt cx="161131" cy="374367"/>
            </a:xfrm>
          </p:grpSpPr>
          <p:sp>
            <p:nvSpPr>
              <p:cNvPr id="172" name="Arrow: Down 171">
                <a:extLst>
                  <a:ext uri="{FF2B5EF4-FFF2-40B4-BE49-F238E27FC236}">
                    <a16:creationId xmlns:a16="http://schemas.microsoft.com/office/drawing/2014/main" id="{6F96842B-19E0-49FD-9770-26C66898F230}"/>
                  </a:ext>
                </a:extLst>
              </p:cNvPr>
              <p:cNvSpPr/>
              <p:nvPr/>
            </p:nvSpPr>
            <p:spPr>
              <a:xfrm rot="2515501">
                <a:off x="7512610" y="3363793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Arrow: Down 172">
                <a:extLst>
                  <a:ext uri="{FF2B5EF4-FFF2-40B4-BE49-F238E27FC236}">
                    <a16:creationId xmlns:a16="http://schemas.microsoft.com/office/drawing/2014/main" id="{E5BE0AF0-5F9E-42C3-9D20-425BD6DC4CE8}"/>
                  </a:ext>
                </a:extLst>
              </p:cNvPr>
              <p:cNvSpPr/>
              <p:nvPr/>
            </p:nvSpPr>
            <p:spPr>
              <a:xfrm rot="2515501" flipV="1">
                <a:off x="7591129" y="3371329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32785061-0FBA-40C7-BBAF-F996FF8F2BDC}"/>
                </a:ext>
              </a:extLst>
            </p:cNvPr>
            <p:cNvGrpSpPr/>
            <p:nvPr/>
          </p:nvGrpSpPr>
          <p:grpSpPr>
            <a:xfrm>
              <a:off x="5153365" y="4103778"/>
              <a:ext cx="149349" cy="294908"/>
              <a:chOff x="8213285" y="2818650"/>
              <a:chExt cx="149349" cy="294908"/>
            </a:xfrm>
          </p:grpSpPr>
          <p:sp>
            <p:nvSpPr>
              <p:cNvPr id="175" name="Arrow: Down 174">
                <a:extLst>
                  <a:ext uri="{FF2B5EF4-FFF2-40B4-BE49-F238E27FC236}">
                    <a16:creationId xmlns:a16="http://schemas.microsoft.com/office/drawing/2014/main" id="{ACD6A618-C1F9-415B-9326-A537B44C3EA8}"/>
                  </a:ext>
                </a:extLst>
              </p:cNvPr>
              <p:cNvSpPr/>
              <p:nvPr/>
            </p:nvSpPr>
            <p:spPr>
              <a:xfrm>
                <a:off x="8213285" y="2846929"/>
                <a:ext cx="82612" cy="266629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Arrow: Down 175">
                <a:extLst>
                  <a:ext uri="{FF2B5EF4-FFF2-40B4-BE49-F238E27FC236}">
                    <a16:creationId xmlns:a16="http://schemas.microsoft.com/office/drawing/2014/main" id="{6A3E3A1B-FEB3-44C8-A473-9380780F5A80}"/>
                  </a:ext>
                </a:extLst>
              </p:cNvPr>
              <p:cNvSpPr/>
              <p:nvPr/>
            </p:nvSpPr>
            <p:spPr>
              <a:xfrm flipV="1">
                <a:off x="8280022" y="2818650"/>
                <a:ext cx="82612" cy="266630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4D8D23-57A4-4016-9353-24ACC8085C8F}"/>
                </a:ext>
              </a:extLst>
            </p:cNvPr>
            <p:cNvSpPr/>
            <p:nvPr/>
          </p:nvSpPr>
          <p:spPr>
            <a:xfrm>
              <a:off x="6357512" y="3166100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API</a:t>
              </a:r>
            </a:p>
          </p:txBody>
        </p: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E001BB0-D0D9-4255-A7B3-440CC4B7B9A1}"/>
                </a:ext>
              </a:extLst>
            </p:cNvPr>
            <p:cNvGrpSpPr/>
            <p:nvPr/>
          </p:nvGrpSpPr>
          <p:grpSpPr>
            <a:xfrm>
              <a:off x="6147078" y="3429000"/>
              <a:ext cx="161131" cy="374367"/>
              <a:chOff x="7512610" y="3363793"/>
              <a:chExt cx="161131" cy="374367"/>
            </a:xfrm>
          </p:grpSpPr>
          <p:sp>
            <p:nvSpPr>
              <p:cNvPr id="236" name="Arrow: Down 235">
                <a:extLst>
                  <a:ext uri="{FF2B5EF4-FFF2-40B4-BE49-F238E27FC236}">
                    <a16:creationId xmlns:a16="http://schemas.microsoft.com/office/drawing/2014/main" id="{81F02DCE-B416-4DBA-850D-10F1D561E5F4}"/>
                  </a:ext>
                </a:extLst>
              </p:cNvPr>
              <p:cNvSpPr/>
              <p:nvPr/>
            </p:nvSpPr>
            <p:spPr>
              <a:xfrm rot="2515501">
                <a:off x="7512610" y="3363793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Arrow: Down 236">
                <a:extLst>
                  <a:ext uri="{FF2B5EF4-FFF2-40B4-BE49-F238E27FC236}">
                    <a16:creationId xmlns:a16="http://schemas.microsoft.com/office/drawing/2014/main" id="{CC1DE813-A135-4548-AF6B-A4C3527F70E1}"/>
                  </a:ext>
                </a:extLst>
              </p:cNvPr>
              <p:cNvSpPr/>
              <p:nvPr/>
            </p:nvSpPr>
            <p:spPr>
              <a:xfrm rot="2515501" flipV="1">
                <a:off x="7591129" y="3371329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D79A9CA1-9F01-4164-A564-5D4FD35FD172}"/>
                </a:ext>
              </a:extLst>
            </p:cNvPr>
            <p:cNvGrpSpPr/>
            <p:nvPr/>
          </p:nvGrpSpPr>
          <p:grpSpPr>
            <a:xfrm>
              <a:off x="7512610" y="2782768"/>
              <a:ext cx="161131" cy="374367"/>
              <a:chOff x="7512610" y="3363793"/>
              <a:chExt cx="161131" cy="374367"/>
            </a:xfrm>
          </p:grpSpPr>
          <p:sp>
            <p:nvSpPr>
              <p:cNvPr id="239" name="Arrow: Down 238">
                <a:extLst>
                  <a:ext uri="{FF2B5EF4-FFF2-40B4-BE49-F238E27FC236}">
                    <a16:creationId xmlns:a16="http://schemas.microsoft.com/office/drawing/2014/main" id="{5B7EFAA4-4E95-42E0-91AC-2A7CE43B850F}"/>
                  </a:ext>
                </a:extLst>
              </p:cNvPr>
              <p:cNvSpPr/>
              <p:nvPr/>
            </p:nvSpPr>
            <p:spPr>
              <a:xfrm rot="2515501">
                <a:off x="7512610" y="3363793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Arrow: Down 239">
                <a:extLst>
                  <a:ext uri="{FF2B5EF4-FFF2-40B4-BE49-F238E27FC236}">
                    <a16:creationId xmlns:a16="http://schemas.microsoft.com/office/drawing/2014/main" id="{49E80B2F-8ECA-411E-8B08-F6D198E5588B}"/>
                  </a:ext>
                </a:extLst>
              </p:cNvPr>
              <p:cNvSpPr/>
              <p:nvPr/>
            </p:nvSpPr>
            <p:spPr>
              <a:xfrm rot="2515501" flipV="1">
                <a:off x="7591129" y="3371329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BD4E1952-96F4-4744-99A3-B197DED44868}"/>
                </a:ext>
              </a:extLst>
            </p:cNvPr>
            <p:cNvGrpSpPr/>
            <p:nvPr/>
          </p:nvGrpSpPr>
          <p:grpSpPr>
            <a:xfrm>
              <a:off x="6356521" y="2842098"/>
              <a:ext cx="996514" cy="276289"/>
              <a:chOff x="2755408" y="1181383"/>
              <a:chExt cx="943632" cy="276289"/>
            </a:xfrm>
          </p:grpSpPr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409073C-F3F9-4EC6-9557-7FC58F0FEC21}"/>
                  </a:ext>
                </a:extLst>
              </p:cNvPr>
              <p:cNvSpPr/>
              <p:nvPr/>
            </p:nvSpPr>
            <p:spPr>
              <a:xfrm>
                <a:off x="2881615" y="1181383"/>
                <a:ext cx="817425" cy="27628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600" dirty="0">
                    <a:solidFill>
                      <a:schemeClr val="tx1"/>
                    </a:solidFill>
                  </a:rPr>
                  <a:t>To support Multihost capability</a:t>
                </a: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87874DE3-82E6-4EBF-BEDF-ADE0927DFBAD}"/>
                  </a:ext>
                </a:extLst>
              </p:cNvPr>
              <p:cNvSpPr/>
              <p:nvPr/>
            </p:nvSpPr>
            <p:spPr>
              <a:xfrm>
                <a:off x="2755408" y="1181383"/>
                <a:ext cx="163361" cy="2762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8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B6F7323-B108-41FF-9844-3CFA6B24F2E3}"/>
                </a:ext>
              </a:extLst>
            </p:cNvPr>
            <p:cNvSpPr/>
            <p:nvPr/>
          </p:nvSpPr>
          <p:spPr>
            <a:xfrm>
              <a:off x="6395612" y="3808034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Alerts/Notifications</a:t>
              </a:r>
            </a:p>
          </p:txBody>
        </p: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330340EC-34C5-4B3E-A34D-FF02F121253C}"/>
                </a:ext>
              </a:extLst>
            </p:cNvPr>
            <p:cNvGrpSpPr/>
            <p:nvPr/>
          </p:nvGrpSpPr>
          <p:grpSpPr>
            <a:xfrm>
              <a:off x="6584913" y="3490221"/>
              <a:ext cx="149349" cy="294908"/>
              <a:chOff x="8213285" y="2818650"/>
              <a:chExt cx="149349" cy="294908"/>
            </a:xfrm>
          </p:grpSpPr>
          <p:sp>
            <p:nvSpPr>
              <p:cNvPr id="251" name="Arrow: Down 250">
                <a:extLst>
                  <a:ext uri="{FF2B5EF4-FFF2-40B4-BE49-F238E27FC236}">
                    <a16:creationId xmlns:a16="http://schemas.microsoft.com/office/drawing/2014/main" id="{6B165189-F6F4-4EB0-AF7C-4C0E7D2E5FFE}"/>
                  </a:ext>
                </a:extLst>
              </p:cNvPr>
              <p:cNvSpPr/>
              <p:nvPr/>
            </p:nvSpPr>
            <p:spPr>
              <a:xfrm>
                <a:off x="8213285" y="2846929"/>
                <a:ext cx="82612" cy="266629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2" name="Arrow: Down 251">
                <a:extLst>
                  <a:ext uri="{FF2B5EF4-FFF2-40B4-BE49-F238E27FC236}">
                    <a16:creationId xmlns:a16="http://schemas.microsoft.com/office/drawing/2014/main" id="{15277CB1-C14F-4C3C-B631-F291A196C1FE}"/>
                  </a:ext>
                </a:extLst>
              </p:cNvPr>
              <p:cNvSpPr/>
              <p:nvPr/>
            </p:nvSpPr>
            <p:spPr>
              <a:xfrm flipV="1">
                <a:off x="8280022" y="2818650"/>
                <a:ext cx="82612" cy="266630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AA522DE-EF14-4A58-9FBC-FFA9F6CA3605}"/>
                </a:ext>
              </a:extLst>
            </p:cNvPr>
            <p:cNvGrpSpPr/>
            <p:nvPr/>
          </p:nvGrpSpPr>
          <p:grpSpPr>
            <a:xfrm>
              <a:off x="6789945" y="4150774"/>
              <a:ext cx="457029" cy="385843"/>
              <a:chOff x="6834723" y="5270806"/>
              <a:chExt cx="457029" cy="385843"/>
            </a:xfrm>
          </p:grpSpPr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E3A609E2-783F-4B92-9977-468FC5AA2DFA}"/>
                  </a:ext>
                </a:extLst>
              </p:cNvPr>
              <p:cNvSpPr txBox="1"/>
              <p:nvPr/>
            </p:nvSpPr>
            <p:spPr>
              <a:xfrm>
                <a:off x="6834723" y="5441205"/>
                <a:ext cx="457029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Emails</a:t>
                </a:r>
                <a:endParaRPr lang="en-US" dirty="0"/>
              </a:p>
            </p:txBody>
          </p:sp>
          <p:sp>
            <p:nvSpPr>
              <p:cNvPr id="266" name="Arrow: Down 265">
                <a:extLst>
                  <a:ext uri="{FF2B5EF4-FFF2-40B4-BE49-F238E27FC236}">
                    <a16:creationId xmlns:a16="http://schemas.microsoft.com/office/drawing/2014/main" id="{0E40E2F7-EE38-417B-9A1A-B8E35B2F6B0E}"/>
                  </a:ext>
                </a:extLst>
              </p:cNvPr>
              <p:cNvSpPr/>
              <p:nvPr/>
            </p:nvSpPr>
            <p:spPr>
              <a:xfrm>
                <a:off x="7021931" y="5270806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38469967-7CB9-4471-9B0E-A45E4E6A8D1E}"/>
                </a:ext>
              </a:extLst>
            </p:cNvPr>
            <p:cNvGrpSpPr/>
            <p:nvPr/>
          </p:nvGrpSpPr>
          <p:grpSpPr>
            <a:xfrm>
              <a:off x="7108781" y="4150774"/>
              <a:ext cx="457029" cy="508953"/>
              <a:chOff x="6834723" y="5270806"/>
              <a:chExt cx="457029" cy="508953"/>
            </a:xfrm>
          </p:grpSpPr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B140B21-0E12-4B4A-B72D-7A5721049930}"/>
                  </a:ext>
                </a:extLst>
              </p:cNvPr>
              <p:cNvSpPr txBox="1"/>
              <p:nvPr/>
            </p:nvSpPr>
            <p:spPr>
              <a:xfrm>
                <a:off x="6834723" y="5441205"/>
                <a:ext cx="45702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Social Media</a:t>
                </a:r>
                <a:endParaRPr lang="en-US" dirty="0"/>
              </a:p>
            </p:txBody>
          </p:sp>
          <p:sp>
            <p:nvSpPr>
              <p:cNvPr id="269" name="Arrow: Down 268">
                <a:extLst>
                  <a:ext uri="{FF2B5EF4-FFF2-40B4-BE49-F238E27FC236}">
                    <a16:creationId xmlns:a16="http://schemas.microsoft.com/office/drawing/2014/main" id="{2F90D75C-27D6-44C8-BC9A-DC5C76396B91}"/>
                  </a:ext>
                </a:extLst>
              </p:cNvPr>
              <p:cNvSpPr/>
              <p:nvPr/>
            </p:nvSpPr>
            <p:spPr>
              <a:xfrm>
                <a:off x="7021931" y="5270806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D0D78EF4-08EF-48E4-B78D-008D9753522D}"/>
                </a:ext>
              </a:extLst>
            </p:cNvPr>
            <p:cNvGrpSpPr/>
            <p:nvPr/>
          </p:nvGrpSpPr>
          <p:grpSpPr>
            <a:xfrm>
              <a:off x="6471109" y="4150774"/>
              <a:ext cx="457029" cy="385843"/>
              <a:chOff x="6834723" y="5270806"/>
              <a:chExt cx="457029" cy="385843"/>
            </a:xfrm>
          </p:grpSpPr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EE88A9F5-CB1B-4B4F-939A-2ADBD825CA21}"/>
                  </a:ext>
                </a:extLst>
              </p:cNvPr>
              <p:cNvSpPr txBox="1"/>
              <p:nvPr/>
            </p:nvSpPr>
            <p:spPr>
              <a:xfrm>
                <a:off x="6834723" y="5441205"/>
                <a:ext cx="457029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SMS</a:t>
                </a:r>
                <a:endParaRPr lang="en-US" dirty="0"/>
              </a:p>
            </p:txBody>
          </p:sp>
          <p:sp>
            <p:nvSpPr>
              <p:cNvPr id="272" name="Arrow: Down 271">
                <a:extLst>
                  <a:ext uri="{FF2B5EF4-FFF2-40B4-BE49-F238E27FC236}">
                    <a16:creationId xmlns:a16="http://schemas.microsoft.com/office/drawing/2014/main" id="{7B5BD9B3-A38B-4269-A0A1-CAD6CBED8ECF}"/>
                  </a:ext>
                </a:extLst>
              </p:cNvPr>
              <p:cNvSpPr/>
              <p:nvPr/>
            </p:nvSpPr>
            <p:spPr>
              <a:xfrm>
                <a:off x="7021931" y="5270806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E4873F5-E928-473A-AD39-726F5C8C9D41}"/>
                </a:ext>
              </a:extLst>
            </p:cNvPr>
            <p:cNvGrpSpPr/>
            <p:nvPr/>
          </p:nvGrpSpPr>
          <p:grpSpPr>
            <a:xfrm>
              <a:off x="6869079" y="3563887"/>
              <a:ext cx="504416" cy="215444"/>
              <a:chOff x="7264000" y="5402468"/>
              <a:chExt cx="504416" cy="215444"/>
            </a:xfrm>
          </p:grpSpPr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A8A97980-51C3-4367-95CC-E27D635D4C12}"/>
                  </a:ext>
                </a:extLst>
              </p:cNvPr>
              <p:cNvSpPr txBox="1"/>
              <p:nvPr/>
            </p:nvSpPr>
            <p:spPr>
              <a:xfrm>
                <a:off x="7264000" y="5402468"/>
                <a:ext cx="50441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Option</a:t>
                </a:r>
                <a:endParaRPr lang="en-US" dirty="0"/>
              </a:p>
            </p:txBody>
          </p:sp>
          <p:sp>
            <p:nvSpPr>
              <p:cNvPr id="275" name="Arrow: Down 274">
                <a:extLst>
                  <a:ext uri="{FF2B5EF4-FFF2-40B4-BE49-F238E27FC236}">
                    <a16:creationId xmlns:a16="http://schemas.microsoft.com/office/drawing/2014/main" id="{B4D0DE25-FB65-45DA-8D61-95466B810A2A}"/>
                  </a:ext>
                </a:extLst>
              </p:cNvPr>
              <p:cNvSpPr/>
              <p:nvPr/>
            </p:nvSpPr>
            <p:spPr>
              <a:xfrm>
                <a:off x="7265448" y="5425265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FF36AD2-9B1D-447D-8766-90E13DFF9DAE}"/>
                </a:ext>
              </a:extLst>
            </p:cNvPr>
            <p:cNvGrpSpPr/>
            <p:nvPr/>
          </p:nvGrpSpPr>
          <p:grpSpPr>
            <a:xfrm>
              <a:off x="8931120" y="1844582"/>
              <a:ext cx="1065047" cy="338554"/>
              <a:chOff x="10185235" y="1187765"/>
              <a:chExt cx="1065047" cy="33855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C14F77E9-987C-4681-ACAB-0C78FFC31CDF}"/>
                  </a:ext>
                </a:extLst>
              </p:cNvPr>
              <p:cNvGrpSpPr/>
              <p:nvPr/>
            </p:nvGrpSpPr>
            <p:grpSpPr>
              <a:xfrm>
                <a:off x="10185235" y="1282368"/>
                <a:ext cx="169851" cy="149349"/>
                <a:chOff x="10185235" y="1265017"/>
                <a:chExt cx="169851" cy="149349"/>
              </a:xfrm>
            </p:grpSpPr>
            <p:sp>
              <p:nvSpPr>
                <p:cNvPr id="277" name="Arrow: Down 276">
                  <a:extLst>
                    <a:ext uri="{FF2B5EF4-FFF2-40B4-BE49-F238E27FC236}">
                      <a16:creationId xmlns:a16="http://schemas.microsoft.com/office/drawing/2014/main" id="{D1741845-E875-4921-B98D-B84508C7B89F}"/>
                    </a:ext>
                  </a:extLst>
                </p:cNvPr>
                <p:cNvSpPr/>
                <p:nvPr/>
              </p:nvSpPr>
              <p:spPr>
                <a:xfrm rot="16200000">
                  <a:off x="10228855" y="1288134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Arrow: Down 277">
                  <a:extLst>
                    <a:ext uri="{FF2B5EF4-FFF2-40B4-BE49-F238E27FC236}">
                      <a16:creationId xmlns:a16="http://schemas.microsoft.com/office/drawing/2014/main" id="{C8A7CD2A-2933-4E99-BD6B-BFF0B70EF96F}"/>
                    </a:ext>
                  </a:extLst>
                </p:cNvPr>
                <p:cNvSpPr/>
                <p:nvPr/>
              </p:nvSpPr>
              <p:spPr>
                <a:xfrm rot="16200000" flipV="1">
                  <a:off x="10228855" y="1221397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1" name="Flowchart: Magnetic Disk 280">
                <a:extLst>
                  <a:ext uri="{FF2B5EF4-FFF2-40B4-BE49-F238E27FC236}">
                    <a16:creationId xmlns:a16="http://schemas.microsoft.com/office/drawing/2014/main" id="{BA4D5C40-EFC6-4EC6-8746-DD4314594ADF}"/>
                  </a:ext>
                </a:extLst>
              </p:cNvPr>
              <p:cNvSpPr/>
              <p:nvPr/>
            </p:nvSpPr>
            <p:spPr>
              <a:xfrm>
                <a:off x="10419496" y="1218898"/>
                <a:ext cx="231447" cy="276289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C495C8DB-F82C-4800-BC19-88C6346A1665}"/>
                  </a:ext>
                </a:extLst>
              </p:cNvPr>
              <p:cNvSpPr txBox="1"/>
              <p:nvPr/>
            </p:nvSpPr>
            <p:spPr>
              <a:xfrm>
                <a:off x="10639938" y="1187765"/>
                <a:ext cx="61034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dirty="0"/>
                  <a:t>Tracer Logs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9B80E18-DC6F-404F-B79B-D13616AD5072}"/>
                </a:ext>
              </a:extLst>
            </p:cNvPr>
            <p:cNvGrpSpPr/>
            <p:nvPr/>
          </p:nvGrpSpPr>
          <p:grpSpPr>
            <a:xfrm>
              <a:off x="76529" y="659888"/>
              <a:ext cx="5947385" cy="1906108"/>
              <a:chOff x="76529" y="659888"/>
              <a:chExt cx="5947385" cy="190610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F2C589D-C541-4644-83D1-B24CB39888B9}"/>
                  </a:ext>
                </a:extLst>
              </p:cNvPr>
              <p:cNvGrpSpPr/>
              <p:nvPr/>
            </p:nvGrpSpPr>
            <p:grpSpPr>
              <a:xfrm>
                <a:off x="76529" y="659888"/>
                <a:ext cx="1105748" cy="228338"/>
                <a:chOff x="76529" y="537337"/>
                <a:chExt cx="1262761" cy="319421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673FBF5-CF96-474B-BD82-1507008A9ADE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/>
                      </a:solidFill>
                    </a:rPr>
                    <a:t>Tasks</a:t>
                  </a:r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C19EEFC-27CB-4662-A97C-54874AB89B36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grpFill/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x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39F15EC-F836-46E1-AFB3-E1E1839FC17B}"/>
                  </a:ext>
                </a:extLst>
              </p:cNvPr>
              <p:cNvGrpSpPr/>
              <p:nvPr/>
            </p:nvGrpSpPr>
            <p:grpSpPr>
              <a:xfrm>
                <a:off x="308782" y="918716"/>
                <a:ext cx="906475" cy="228338"/>
                <a:chOff x="76529" y="537337"/>
                <a:chExt cx="1262761" cy="319421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B863930-F298-466C-BED5-98CE2D8A85FC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Purpose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B5D0F87-00DA-4BEF-B397-FB1E33BEC460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FB923E39-DB87-4A6D-A6D0-C816A6BADB45}"/>
                  </a:ext>
                </a:extLst>
              </p:cNvPr>
              <p:cNvCxnSpPr>
                <a:stCxn id="32" idx="2"/>
                <a:endCxn id="36" idx="1"/>
              </p:cNvCxnSpPr>
              <p:nvPr/>
            </p:nvCxnSpPr>
            <p:spPr>
              <a:xfrm rot="16200000" flipH="1">
                <a:off x="170145" y="894247"/>
                <a:ext cx="144659" cy="13261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452A551-EB41-4858-BC0A-0B295679E35C}"/>
                  </a:ext>
                </a:extLst>
              </p:cNvPr>
              <p:cNvGrpSpPr/>
              <p:nvPr/>
            </p:nvGrpSpPr>
            <p:grpSpPr>
              <a:xfrm>
                <a:off x="307660" y="1177544"/>
                <a:ext cx="906475" cy="228338"/>
                <a:chOff x="76529" y="537337"/>
                <a:chExt cx="1262761" cy="319421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BF76192-39EB-4C5C-8D55-21E7B36301C9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Target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40AD2F4-713B-40FC-9C6F-3EEF5ADCFDFF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3E2CBD00-0215-430D-BE9D-116BE1CBF831}"/>
                  </a:ext>
                </a:extLst>
              </p:cNvPr>
              <p:cNvCxnSpPr>
                <a:cxnSpLocks/>
                <a:stCxn id="32" idx="2"/>
                <a:endCxn id="41" idx="1"/>
              </p:cNvCxnSpPr>
              <p:nvPr/>
            </p:nvCxnSpPr>
            <p:spPr>
              <a:xfrm rot="16200000" flipH="1">
                <a:off x="40170" y="1024222"/>
                <a:ext cx="403487" cy="131494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01BDEC7-47A5-4EE5-A7EA-7DC54B0A1021}"/>
                  </a:ext>
                </a:extLst>
              </p:cNvPr>
              <p:cNvGrpSpPr/>
              <p:nvPr/>
            </p:nvGrpSpPr>
            <p:grpSpPr>
              <a:xfrm>
                <a:off x="307660" y="1436372"/>
                <a:ext cx="906475" cy="228338"/>
                <a:chOff x="76529" y="537337"/>
                <a:chExt cx="1262761" cy="319421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48D8F808-E214-4D4A-8680-8E3E247A0A5F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Workflow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5FC6AC3-37D6-4DA7-A6B7-4ABA78988907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cxnSp>
            <p:nvCxnSpPr>
              <p:cNvPr id="46" name="Connector: Elbow 45">
                <a:extLst>
                  <a:ext uri="{FF2B5EF4-FFF2-40B4-BE49-F238E27FC236}">
                    <a16:creationId xmlns:a16="http://schemas.microsoft.com/office/drawing/2014/main" id="{3CDD72E0-3081-4CE9-8E3C-611D47AA0104}"/>
                  </a:ext>
                </a:extLst>
              </p:cNvPr>
              <p:cNvCxnSpPr>
                <a:cxnSpLocks/>
                <a:stCxn id="32" idx="2"/>
                <a:endCxn id="45" idx="1"/>
              </p:cNvCxnSpPr>
              <p:nvPr/>
            </p:nvCxnSpPr>
            <p:spPr>
              <a:xfrm rot="16200000" flipH="1">
                <a:off x="-89244" y="1153636"/>
                <a:ext cx="662315" cy="131494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7CDE17E-5969-45D2-A9B1-06013725AD72}"/>
                  </a:ext>
                </a:extLst>
              </p:cNvPr>
              <p:cNvGrpSpPr/>
              <p:nvPr/>
            </p:nvGrpSpPr>
            <p:grpSpPr>
              <a:xfrm>
                <a:off x="496524" y="1695202"/>
                <a:ext cx="743113" cy="228338"/>
                <a:chOff x="76529" y="537337"/>
                <a:chExt cx="1262761" cy="319421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428FAA3-5728-493D-8B37-74E72E34A10A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Overview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317F937-63EB-4388-9749-AB7B56CF0720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52" name="Connector: Elbow 51">
                <a:extLst>
                  <a:ext uri="{FF2B5EF4-FFF2-40B4-BE49-F238E27FC236}">
                    <a16:creationId xmlns:a16="http://schemas.microsoft.com/office/drawing/2014/main" id="{6405C47F-D312-4061-A557-0EDFE946A4A5}"/>
                  </a:ext>
                </a:extLst>
              </p:cNvPr>
              <p:cNvCxnSpPr>
                <a:cxnSpLocks/>
                <a:stCxn id="45" idx="2"/>
                <a:endCxn id="51" idx="1"/>
              </p:cNvCxnSpPr>
              <p:nvPr/>
            </p:nvCxnSpPr>
            <p:spPr>
              <a:xfrm rot="16200000" flipH="1">
                <a:off x="370602" y="1683448"/>
                <a:ext cx="144661" cy="107183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A617A6-77C6-4AE2-B1E7-799648AD06A7}"/>
                  </a:ext>
                </a:extLst>
              </p:cNvPr>
              <p:cNvGrpSpPr/>
              <p:nvPr/>
            </p:nvGrpSpPr>
            <p:grpSpPr>
              <a:xfrm>
                <a:off x="496524" y="1954028"/>
                <a:ext cx="743113" cy="228338"/>
                <a:chOff x="76529" y="537337"/>
                <a:chExt cx="1262761" cy="319421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E3C89C7A-932B-4E94-8945-B81ACB42347A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Functions</a:t>
                  </a: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6961853-6688-4C85-B08D-C1EDDD1383BD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cxnSp>
            <p:nvCxnSpPr>
              <p:cNvPr id="58" name="Connector: Elbow 57">
                <a:extLst>
                  <a:ext uri="{FF2B5EF4-FFF2-40B4-BE49-F238E27FC236}">
                    <a16:creationId xmlns:a16="http://schemas.microsoft.com/office/drawing/2014/main" id="{64BAD558-C35E-4A7F-8B4F-809B1FE55011}"/>
                  </a:ext>
                </a:extLst>
              </p:cNvPr>
              <p:cNvCxnSpPr>
                <a:cxnSpLocks/>
                <a:stCxn id="45" idx="2"/>
                <a:endCxn id="57" idx="1"/>
              </p:cNvCxnSpPr>
              <p:nvPr/>
            </p:nvCxnSpPr>
            <p:spPr>
              <a:xfrm rot="16200000" flipH="1">
                <a:off x="241189" y="1812861"/>
                <a:ext cx="403487" cy="107183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nector: Elbow 135">
                <a:extLst>
                  <a:ext uri="{FF2B5EF4-FFF2-40B4-BE49-F238E27FC236}">
                    <a16:creationId xmlns:a16="http://schemas.microsoft.com/office/drawing/2014/main" id="{3A4A749F-879F-4223-89E3-AB27FED74BA3}"/>
                  </a:ext>
                </a:extLst>
              </p:cNvPr>
              <p:cNvCxnSpPr>
                <a:cxnSpLocks/>
                <a:stCxn id="154" idx="2"/>
                <a:endCxn id="150" idx="1"/>
              </p:cNvCxnSpPr>
              <p:nvPr/>
            </p:nvCxnSpPr>
            <p:spPr>
              <a:xfrm rot="16200000" flipH="1">
                <a:off x="3557579" y="1255281"/>
                <a:ext cx="529566" cy="73988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44EF2F41-9E7F-42BE-A877-EFF08A35EBA6}"/>
                  </a:ext>
                </a:extLst>
              </p:cNvPr>
              <p:cNvGrpSpPr/>
              <p:nvPr/>
            </p:nvGrpSpPr>
            <p:grpSpPr>
              <a:xfrm>
                <a:off x="3685731" y="799154"/>
                <a:ext cx="1105748" cy="228338"/>
                <a:chOff x="2524277" y="636902"/>
                <a:chExt cx="1105748" cy="228338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C08FA561-A2A4-4F68-A7E7-1FCC804DE96D}"/>
                    </a:ext>
                  </a:extLst>
                </p:cNvPr>
                <p:cNvSpPr/>
                <p:nvPr/>
              </p:nvSpPr>
              <p:spPr>
                <a:xfrm>
                  <a:off x="2723552" y="636902"/>
                  <a:ext cx="906473" cy="2283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/>
                      </a:solidFill>
                    </a:rPr>
                    <a:t>Workflow</a:t>
                  </a:r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EEE9CE4-182B-4D28-9894-43E1F904B4ED}"/>
                    </a:ext>
                  </a:extLst>
                </p:cNvPr>
                <p:cNvSpPr/>
                <p:nvPr/>
              </p:nvSpPr>
              <p:spPr>
                <a:xfrm>
                  <a:off x="2524277" y="636902"/>
                  <a:ext cx="199274" cy="228338"/>
                </a:xfrm>
                <a:prstGeom prst="rect">
                  <a:avLst/>
                </a:prstGeom>
                <a:grpFill/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FFA60418-7926-4197-9CD9-2710BCB7ABE5}"/>
                  </a:ext>
                </a:extLst>
              </p:cNvPr>
              <p:cNvGrpSpPr/>
              <p:nvPr/>
            </p:nvGrpSpPr>
            <p:grpSpPr>
              <a:xfrm>
                <a:off x="3834204" y="1087388"/>
                <a:ext cx="957275" cy="276289"/>
                <a:chOff x="2756530" y="922555"/>
                <a:chExt cx="906475" cy="276289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F58318A9-91D4-476E-8F7A-674F3C1E1BA4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Overall design for application</a:t>
                  </a: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30695626-177B-4A48-BC91-63DB728364B6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134" name="Connector: Elbow 133">
                <a:extLst>
                  <a:ext uri="{FF2B5EF4-FFF2-40B4-BE49-F238E27FC236}">
                    <a16:creationId xmlns:a16="http://schemas.microsoft.com/office/drawing/2014/main" id="{319DFCD4-AF31-45B4-BCE9-56732455CBF5}"/>
                  </a:ext>
                </a:extLst>
              </p:cNvPr>
              <p:cNvCxnSpPr>
                <a:stCxn id="154" idx="2"/>
                <a:endCxn id="152" idx="1"/>
              </p:cNvCxnSpPr>
              <p:nvPr/>
            </p:nvCxnSpPr>
            <p:spPr>
              <a:xfrm rot="16200000" flipH="1">
                <a:off x="3710766" y="1102094"/>
                <a:ext cx="198041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53A8BB6A-81BE-4A8B-A1B8-368559ACF12B}"/>
                  </a:ext>
                </a:extLst>
              </p:cNvPr>
              <p:cNvGrpSpPr/>
              <p:nvPr/>
            </p:nvGrpSpPr>
            <p:grpSpPr>
              <a:xfrm>
                <a:off x="3859356" y="1418913"/>
                <a:ext cx="957275" cy="276289"/>
                <a:chOff x="2755408" y="1181383"/>
                <a:chExt cx="906475" cy="276289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DF41297-7B07-42DD-8F4D-F70D8D60D4AC}"/>
                    </a:ext>
                  </a:extLst>
                </p:cNvPr>
                <p:cNvSpPr/>
                <p:nvPr/>
              </p:nvSpPr>
              <p:spPr>
                <a:xfrm>
                  <a:off x="2918770" y="1181383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Include  high-level functions</a:t>
                  </a: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A68F9B1-CE27-4917-8F54-CE7C6C6805FF}"/>
                    </a:ext>
                  </a:extLst>
                </p:cNvPr>
                <p:cNvSpPr/>
                <p:nvPr/>
              </p:nvSpPr>
              <p:spPr>
                <a:xfrm>
                  <a:off x="2755408" y="1181383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858DE4A4-B11F-497D-9ADF-E9FE45EC620D}"/>
                  </a:ext>
                </a:extLst>
              </p:cNvPr>
              <p:cNvGrpSpPr/>
              <p:nvPr/>
            </p:nvGrpSpPr>
            <p:grpSpPr>
              <a:xfrm>
                <a:off x="2478980" y="799154"/>
                <a:ext cx="1105748" cy="228338"/>
                <a:chOff x="2524277" y="636902"/>
                <a:chExt cx="1105748" cy="228338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39C2556D-8063-4E6C-B74D-8842C086F8B2}"/>
                    </a:ext>
                  </a:extLst>
                </p:cNvPr>
                <p:cNvSpPr/>
                <p:nvPr/>
              </p:nvSpPr>
              <p:spPr>
                <a:xfrm>
                  <a:off x="2723552" y="636902"/>
                  <a:ext cx="906473" cy="2283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/>
                      </a:solidFill>
                    </a:rPr>
                    <a:t>Target</a:t>
                  </a:r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13EA9C37-1103-4059-9678-6264847E304D}"/>
                    </a:ext>
                  </a:extLst>
                </p:cNvPr>
                <p:cNvSpPr/>
                <p:nvPr/>
              </p:nvSpPr>
              <p:spPr>
                <a:xfrm>
                  <a:off x="2524277" y="636902"/>
                  <a:ext cx="199274" cy="228338"/>
                </a:xfrm>
                <a:prstGeom prst="rect">
                  <a:avLst/>
                </a:prstGeom>
                <a:grpFill/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82889BA9-BD2E-4D2F-92B6-BDD41A181EDD}"/>
                  </a:ext>
                </a:extLst>
              </p:cNvPr>
              <p:cNvGrpSpPr/>
              <p:nvPr/>
            </p:nvGrpSpPr>
            <p:grpSpPr>
              <a:xfrm>
                <a:off x="2627453" y="1084807"/>
                <a:ext cx="957275" cy="276289"/>
                <a:chOff x="2756530" y="922555"/>
                <a:chExt cx="906475" cy="276289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E746D070-1CE9-4331-A937-7E6A6848E785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Local Banks Exchange rates</a:t>
                  </a: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CD5B28A6-9BD3-43AD-877C-511FC9415E27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189" name="Connector: Elbow 188">
                <a:extLst>
                  <a:ext uri="{FF2B5EF4-FFF2-40B4-BE49-F238E27FC236}">
                    <a16:creationId xmlns:a16="http://schemas.microsoft.com/office/drawing/2014/main" id="{129AC758-3A9B-4204-AE76-8CAF501C4D4D}"/>
                  </a:ext>
                </a:extLst>
              </p:cNvPr>
              <p:cNvCxnSpPr>
                <a:stCxn id="185" idx="2"/>
                <a:endCxn id="188" idx="1"/>
              </p:cNvCxnSpPr>
              <p:nvPr/>
            </p:nvCxnSpPr>
            <p:spPr>
              <a:xfrm rot="16200000" flipH="1">
                <a:off x="2505305" y="1100804"/>
                <a:ext cx="195460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ADF84AA7-ED7D-45C5-BC51-AC618B52C4FA}"/>
                  </a:ext>
                </a:extLst>
              </p:cNvPr>
              <p:cNvGrpSpPr/>
              <p:nvPr/>
            </p:nvGrpSpPr>
            <p:grpSpPr>
              <a:xfrm>
                <a:off x="2627453" y="1378112"/>
                <a:ext cx="957275" cy="276289"/>
                <a:chOff x="2755408" y="1181383"/>
                <a:chExt cx="906475" cy="276289"/>
              </a:xfrm>
            </p:grpSpPr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D62AD57A-51B1-4F82-AB0E-F78822AB863E}"/>
                    </a:ext>
                  </a:extLst>
                </p:cNvPr>
                <p:cNvSpPr/>
                <p:nvPr/>
              </p:nvSpPr>
              <p:spPr>
                <a:xfrm>
                  <a:off x="2918770" y="1181383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Bank Negara Malaysia Gold</a:t>
                  </a: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2FFA1B5A-312F-46C5-A4AE-B504705BC46D}"/>
                    </a:ext>
                  </a:extLst>
                </p:cNvPr>
                <p:cNvSpPr/>
                <p:nvPr/>
              </p:nvSpPr>
              <p:spPr>
                <a:xfrm>
                  <a:off x="2755408" y="1181383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cxnSp>
            <p:nvCxnSpPr>
              <p:cNvPr id="193" name="Connector: Elbow 192">
                <a:extLst>
                  <a:ext uri="{FF2B5EF4-FFF2-40B4-BE49-F238E27FC236}">
                    <a16:creationId xmlns:a16="http://schemas.microsoft.com/office/drawing/2014/main" id="{B475E7A1-8B2C-44CD-A2A2-945A6C1E9750}"/>
                  </a:ext>
                </a:extLst>
              </p:cNvPr>
              <p:cNvCxnSpPr>
                <a:cxnSpLocks/>
                <a:stCxn id="185" idx="2"/>
                <a:endCxn id="192" idx="1"/>
              </p:cNvCxnSpPr>
              <p:nvPr/>
            </p:nvCxnSpPr>
            <p:spPr>
              <a:xfrm rot="16200000" flipH="1">
                <a:off x="2358653" y="1247456"/>
                <a:ext cx="488765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D61B87BB-8F47-42AD-82F0-C89D4B8B0919}"/>
                  </a:ext>
                </a:extLst>
              </p:cNvPr>
              <p:cNvGrpSpPr/>
              <p:nvPr/>
            </p:nvGrpSpPr>
            <p:grpSpPr>
              <a:xfrm>
                <a:off x="2627453" y="1671417"/>
                <a:ext cx="957275" cy="276289"/>
                <a:chOff x="2755408" y="1440211"/>
                <a:chExt cx="906475" cy="276289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66610762-3ECC-458A-B311-4F7635C3E423}"/>
                    </a:ext>
                  </a:extLst>
                </p:cNvPr>
                <p:cNvSpPr/>
                <p:nvPr/>
              </p:nvSpPr>
              <p:spPr>
                <a:xfrm>
                  <a:off x="2918770" y="1440211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Google search for crawling</a:t>
                  </a: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40ADDBAC-DD14-45F0-8AAE-D52D345ECA34}"/>
                    </a:ext>
                  </a:extLst>
                </p:cNvPr>
                <p:cNvSpPr/>
                <p:nvPr/>
              </p:nvSpPr>
              <p:spPr>
                <a:xfrm>
                  <a:off x="2755408" y="1440211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cxnSp>
            <p:nvCxnSpPr>
              <p:cNvPr id="197" name="Connector: Elbow 196">
                <a:extLst>
                  <a:ext uri="{FF2B5EF4-FFF2-40B4-BE49-F238E27FC236}">
                    <a16:creationId xmlns:a16="http://schemas.microsoft.com/office/drawing/2014/main" id="{BDBE192A-F7F9-4374-BB9E-1AE3C39035BD}"/>
                  </a:ext>
                </a:extLst>
              </p:cNvPr>
              <p:cNvCxnSpPr>
                <a:cxnSpLocks/>
                <a:stCxn id="185" idx="2"/>
                <a:endCxn id="196" idx="1"/>
              </p:cNvCxnSpPr>
              <p:nvPr/>
            </p:nvCxnSpPr>
            <p:spPr>
              <a:xfrm rot="16200000" flipH="1">
                <a:off x="2212000" y="1394109"/>
                <a:ext cx="782070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32221687-72C7-4931-8C6B-B597DA8C0DC0}"/>
                  </a:ext>
                </a:extLst>
              </p:cNvPr>
              <p:cNvGrpSpPr/>
              <p:nvPr/>
            </p:nvGrpSpPr>
            <p:grpSpPr>
              <a:xfrm>
                <a:off x="2627453" y="1964723"/>
                <a:ext cx="957275" cy="276289"/>
                <a:chOff x="2755408" y="1181383"/>
                <a:chExt cx="906475" cy="276289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BEEAB065-2E11-4D2C-8A11-FEB074F7511C}"/>
                    </a:ext>
                  </a:extLst>
                </p:cNvPr>
                <p:cNvSpPr/>
                <p:nvPr/>
              </p:nvSpPr>
              <p:spPr>
                <a:xfrm>
                  <a:off x="2918770" y="1181383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News and articles from the web</a:t>
                  </a: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00A4057B-A05D-427C-83A3-D9959671C606}"/>
                    </a:ext>
                  </a:extLst>
                </p:cNvPr>
                <p:cNvSpPr/>
                <p:nvPr/>
              </p:nvSpPr>
              <p:spPr>
                <a:xfrm>
                  <a:off x="2755408" y="1181383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5B48E5D0-6DF2-465D-9359-6EE9A702B800}"/>
                  </a:ext>
                </a:extLst>
              </p:cNvPr>
              <p:cNvGrpSpPr/>
              <p:nvPr/>
            </p:nvGrpSpPr>
            <p:grpSpPr>
              <a:xfrm>
                <a:off x="2627453" y="2258029"/>
                <a:ext cx="957275" cy="276289"/>
                <a:chOff x="2755408" y="1440211"/>
                <a:chExt cx="906475" cy="276289"/>
              </a:xfrm>
            </p:grpSpPr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D3EBA945-C9AB-4B47-B3A8-FB76863A3AE2}"/>
                    </a:ext>
                  </a:extLst>
                </p:cNvPr>
                <p:cNvSpPr/>
                <p:nvPr/>
              </p:nvSpPr>
              <p:spPr>
                <a:xfrm>
                  <a:off x="2918770" y="1440211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Personal medical records</a:t>
                  </a:r>
                </a:p>
                <a:p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676EBD5B-608F-4988-B73C-2709A4813DA8}"/>
                    </a:ext>
                  </a:extLst>
                </p:cNvPr>
                <p:cNvSpPr/>
                <p:nvPr/>
              </p:nvSpPr>
              <p:spPr>
                <a:xfrm>
                  <a:off x="2755408" y="1440211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</p:grpSp>
          <p:cxnSp>
            <p:nvCxnSpPr>
              <p:cNvPr id="204" name="Connector: Elbow 203">
                <a:extLst>
                  <a:ext uri="{FF2B5EF4-FFF2-40B4-BE49-F238E27FC236}">
                    <a16:creationId xmlns:a16="http://schemas.microsoft.com/office/drawing/2014/main" id="{BB43366E-0318-41B8-A995-5F61E5359CF0}"/>
                  </a:ext>
                </a:extLst>
              </p:cNvPr>
              <p:cNvCxnSpPr>
                <a:cxnSpLocks/>
                <a:stCxn id="185" idx="2"/>
                <a:endCxn id="200" idx="1"/>
              </p:cNvCxnSpPr>
              <p:nvPr/>
            </p:nvCxnSpPr>
            <p:spPr>
              <a:xfrm rot="16200000" flipH="1">
                <a:off x="2065347" y="1540762"/>
                <a:ext cx="1075376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9DD127D-4B21-49D1-85B1-5BD81C47B96B}"/>
                  </a:ext>
                </a:extLst>
              </p:cNvPr>
              <p:cNvCxnSpPr>
                <a:cxnSpLocks/>
                <a:stCxn id="185" idx="2"/>
                <a:endCxn id="203" idx="1"/>
              </p:cNvCxnSpPr>
              <p:nvPr/>
            </p:nvCxnSpPr>
            <p:spPr>
              <a:xfrm rot="16200000" flipH="1">
                <a:off x="1918694" y="1687415"/>
                <a:ext cx="1368682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F7B01A85-67E0-492C-A1F9-96B782598FEB}"/>
                  </a:ext>
                </a:extLst>
              </p:cNvPr>
              <p:cNvGrpSpPr/>
              <p:nvPr/>
            </p:nvGrpSpPr>
            <p:grpSpPr>
              <a:xfrm>
                <a:off x="1289460" y="795100"/>
                <a:ext cx="1105748" cy="228338"/>
                <a:chOff x="2524277" y="636902"/>
                <a:chExt cx="1105748" cy="228338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7C92E413-F1C3-438E-BEC5-7F1B5104DD18}"/>
                    </a:ext>
                  </a:extLst>
                </p:cNvPr>
                <p:cNvSpPr/>
                <p:nvPr/>
              </p:nvSpPr>
              <p:spPr>
                <a:xfrm>
                  <a:off x="2723552" y="636902"/>
                  <a:ext cx="906473" cy="2283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/>
                      </a:solidFill>
                    </a:rPr>
                    <a:t>Purpose</a:t>
                  </a:r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94EF3037-99BA-49FC-A7EE-73A6CBB8049C}"/>
                    </a:ext>
                  </a:extLst>
                </p:cNvPr>
                <p:cNvSpPr/>
                <p:nvPr/>
              </p:nvSpPr>
              <p:spPr>
                <a:xfrm>
                  <a:off x="2524277" y="636902"/>
                  <a:ext cx="199274" cy="228338"/>
                </a:xfrm>
                <a:prstGeom prst="rect">
                  <a:avLst/>
                </a:prstGeom>
                <a:grpFill/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CA5B168A-18F4-4413-99CE-C64148F8915A}"/>
                  </a:ext>
                </a:extLst>
              </p:cNvPr>
              <p:cNvGrpSpPr/>
              <p:nvPr/>
            </p:nvGrpSpPr>
            <p:grpSpPr>
              <a:xfrm>
                <a:off x="1437933" y="1080753"/>
                <a:ext cx="957275" cy="276289"/>
                <a:chOff x="2756530" y="922555"/>
                <a:chExt cx="906475" cy="276289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1716FEED-B0A8-461A-B133-376796776B77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Crawl designated sites for URL</a:t>
                  </a: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E94E966E-5536-4A67-82C9-DA616DAFA518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223" name="Connector: Elbow 222">
                <a:extLst>
                  <a:ext uri="{FF2B5EF4-FFF2-40B4-BE49-F238E27FC236}">
                    <a16:creationId xmlns:a16="http://schemas.microsoft.com/office/drawing/2014/main" id="{4A94A881-E06F-4965-8BCF-A7CB76656A30}"/>
                  </a:ext>
                </a:extLst>
              </p:cNvPr>
              <p:cNvCxnSpPr>
                <a:stCxn id="219" idx="2"/>
                <a:endCxn id="222" idx="1"/>
              </p:cNvCxnSpPr>
              <p:nvPr/>
            </p:nvCxnSpPr>
            <p:spPr>
              <a:xfrm rot="16200000" flipH="1">
                <a:off x="1315785" y="1096750"/>
                <a:ext cx="195460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DBEC241F-C755-4D75-9EBA-77578D8EB702}"/>
                  </a:ext>
                </a:extLst>
              </p:cNvPr>
              <p:cNvGrpSpPr/>
              <p:nvPr/>
            </p:nvGrpSpPr>
            <p:grpSpPr>
              <a:xfrm>
                <a:off x="1437933" y="1374058"/>
                <a:ext cx="957275" cy="402938"/>
                <a:chOff x="2755408" y="1181383"/>
                <a:chExt cx="906475" cy="276289"/>
              </a:xfrm>
            </p:grpSpPr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F2253210-6FFE-49E9-B811-FC87476C8F05}"/>
                    </a:ext>
                  </a:extLst>
                </p:cNvPr>
                <p:cNvSpPr/>
                <p:nvPr/>
              </p:nvSpPr>
              <p:spPr>
                <a:xfrm>
                  <a:off x="2918770" y="1181383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Scrape URL for designated contents</a:t>
                  </a: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7DD7974F-57D9-4DD9-A998-EF828B293CFB}"/>
                    </a:ext>
                  </a:extLst>
                </p:cNvPr>
                <p:cNvSpPr/>
                <p:nvPr/>
              </p:nvSpPr>
              <p:spPr>
                <a:xfrm>
                  <a:off x="2755408" y="1181383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cxnSp>
            <p:nvCxnSpPr>
              <p:cNvPr id="227" name="Connector: Elbow 226">
                <a:extLst>
                  <a:ext uri="{FF2B5EF4-FFF2-40B4-BE49-F238E27FC236}">
                    <a16:creationId xmlns:a16="http://schemas.microsoft.com/office/drawing/2014/main" id="{98F15843-D2C7-4652-A23E-7EF737C315A8}"/>
                  </a:ext>
                </a:extLst>
              </p:cNvPr>
              <p:cNvCxnSpPr>
                <a:cxnSpLocks/>
                <a:stCxn id="219" idx="2"/>
                <a:endCxn id="226" idx="1"/>
              </p:cNvCxnSpPr>
              <p:nvPr/>
            </p:nvCxnSpPr>
            <p:spPr>
              <a:xfrm rot="16200000" flipH="1">
                <a:off x="1137471" y="1275064"/>
                <a:ext cx="552089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45310F04-56CC-4440-8AF9-5E18FF26D656}"/>
                  </a:ext>
                </a:extLst>
              </p:cNvPr>
              <p:cNvSpPr/>
              <p:nvPr/>
            </p:nvSpPr>
            <p:spPr>
              <a:xfrm>
                <a:off x="5092289" y="804625"/>
                <a:ext cx="906473" cy="2283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800" b="1" dirty="0">
                    <a:solidFill>
                      <a:schemeClr val="tx1"/>
                    </a:solidFill>
                  </a:rPr>
                  <a:t>Features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7B6D0E-0E14-4826-A802-9B81BCB31996}"/>
                  </a:ext>
                </a:extLst>
              </p:cNvPr>
              <p:cNvSpPr/>
              <p:nvPr/>
            </p:nvSpPr>
            <p:spPr>
              <a:xfrm>
                <a:off x="4893014" y="804625"/>
                <a:ext cx="199274" cy="2283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8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788F3809-488B-4643-A5FE-C8A1CBCAAC10}"/>
                  </a:ext>
                </a:extLst>
              </p:cNvPr>
              <p:cNvGrpSpPr/>
              <p:nvPr/>
            </p:nvGrpSpPr>
            <p:grpSpPr>
              <a:xfrm>
                <a:off x="307660" y="2221452"/>
                <a:ext cx="906475" cy="228338"/>
                <a:chOff x="76529" y="537337"/>
                <a:chExt cx="1262761" cy="319421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24BC9E28-4F41-4BAE-A136-37CD4309EEEF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Features</a:t>
                  </a: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AAAA694-D026-419F-BFA3-74081E33887E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cxnSp>
            <p:nvCxnSpPr>
              <p:cNvPr id="228" name="Connector: Elbow 227">
                <a:extLst>
                  <a:ext uri="{FF2B5EF4-FFF2-40B4-BE49-F238E27FC236}">
                    <a16:creationId xmlns:a16="http://schemas.microsoft.com/office/drawing/2014/main" id="{B0CBC392-C5F0-4F4E-A94C-A4FA1E783166}"/>
                  </a:ext>
                </a:extLst>
              </p:cNvPr>
              <p:cNvCxnSpPr>
                <a:cxnSpLocks/>
                <a:stCxn id="32" idx="2"/>
                <a:endCxn id="216" idx="1"/>
              </p:cNvCxnSpPr>
              <p:nvPr/>
            </p:nvCxnSpPr>
            <p:spPr>
              <a:xfrm rot="16200000" flipH="1">
                <a:off x="-481784" y="1546176"/>
                <a:ext cx="1447395" cy="131494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24A1BD44-352B-4DC4-A41C-777A6DF409F8}"/>
                  </a:ext>
                </a:extLst>
              </p:cNvPr>
              <p:cNvGrpSpPr/>
              <p:nvPr/>
            </p:nvGrpSpPr>
            <p:grpSpPr>
              <a:xfrm>
                <a:off x="5041487" y="1092859"/>
                <a:ext cx="982427" cy="276289"/>
                <a:chOff x="2756530" y="922555"/>
                <a:chExt cx="906475" cy="276289"/>
              </a:xfrm>
            </p:grpSpPr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A9C3D6AC-4553-4224-93F2-4148F03D16C7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Modular and Script based</a:t>
                  </a: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AFEC471A-68D1-45D3-B7BA-44737CEDF3C5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255" name="Connector: Elbow 254">
                <a:extLst>
                  <a:ext uri="{FF2B5EF4-FFF2-40B4-BE49-F238E27FC236}">
                    <a16:creationId xmlns:a16="http://schemas.microsoft.com/office/drawing/2014/main" id="{80EE16BF-C1EF-40CA-B43F-D88F98817B82}"/>
                  </a:ext>
                </a:extLst>
              </p:cNvPr>
              <p:cNvCxnSpPr>
                <a:endCxn id="254" idx="1"/>
              </p:cNvCxnSpPr>
              <p:nvPr/>
            </p:nvCxnSpPr>
            <p:spPr>
              <a:xfrm rot="16200000" flipH="1">
                <a:off x="4918048" y="1107565"/>
                <a:ext cx="198042" cy="48835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82691BDE-7031-41F2-B399-9B80CDADB6F5}"/>
                  </a:ext>
                </a:extLst>
              </p:cNvPr>
              <p:cNvGrpSpPr/>
              <p:nvPr/>
            </p:nvGrpSpPr>
            <p:grpSpPr>
              <a:xfrm>
                <a:off x="5041487" y="1392071"/>
                <a:ext cx="982427" cy="276289"/>
                <a:chOff x="2756530" y="922555"/>
                <a:chExt cx="906475" cy="276289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9288C84A-EB9E-4001-AEE3-C0B0404244ED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Manual and automate tracking</a:t>
                  </a: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16ECC0CC-9E25-47DD-8300-19C15843EDE8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cxnSp>
            <p:nvCxnSpPr>
              <p:cNvPr id="261" name="Connector: Elbow 260">
                <a:extLst>
                  <a:ext uri="{FF2B5EF4-FFF2-40B4-BE49-F238E27FC236}">
                    <a16:creationId xmlns:a16="http://schemas.microsoft.com/office/drawing/2014/main" id="{371DD7EA-784C-49AF-A646-80B38C8D985F}"/>
                  </a:ext>
                </a:extLst>
              </p:cNvPr>
              <p:cNvCxnSpPr>
                <a:cxnSpLocks/>
                <a:stCxn id="206" idx="2"/>
                <a:endCxn id="263" idx="1"/>
              </p:cNvCxnSpPr>
              <p:nvPr/>
            </p:nvCxnSpPr>
            <p:spPr>
              <a:xfrm rot="16200000" flipH="1">
                <a:off x="4768443" y="1257171"/>
                <a:ext cx="497253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898D50D1-4F21-4313-8F03-EFE06FE4031E}"/>
                  </a:ext>
                </a:extLst>
              </p:cNvPr>
              <p:cNvGrpSpPr/>
              <p:nvPr/>
            </p:nvGrpSpPr>
            <p:grpSpPr>
              <a:xfrm>
                <a:off x="5041487" y="1691283"/>
                <a:ext cx="982427" cy="276289"/>
                <a:chOff x="2756530" y="922555"/>
                <a:chExt cx="906475" cy="276289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175D4EE2-D50F-439C-A1D2-45236EC0B3A2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Craw and scrapes with scripts</a:t>
                  </a: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70081E40-B585-46A6-88DC-E989C805BF4A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cxnSp>
            <p:nvCxnSpPr>
              <p:cNvPr id="276" name="Connector: Elbow 275">
                <a:extLst>
                  <a:ext uri="{FF2B5EF4-FFF2-40B4-BE49-F238E27FC236}">
                    <a16:creationId xmlns:a16="http://schemas.microsoft.com/office/drawing/2014/main" id="{7DD8A7EE-E671-40F3-8EDF-95E3069E4E56}"/>
                  </a:ext>
                </a:extLst>
              </p:cNvPr>
              <p:cNvCxnSpPr>
                <a:cxnSpLocks/>
                <a:stCxn id="206" idx="2"/>
                <a:endCxn id="284" idx="1"/>
              </p:cNvCxnSpPr>
              <p:nvPr/>
            </p:nvCxnSpPr>
            <p:spPr>
              <a:xfrm rot="16200000" flipH="1">
                <a:off x="4618837" y="1406777"/>
                <a:ext cx="796465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74D6D38-A779-464C-BEB2-1784E3A56C64}"/>
                  </a:ext>
                </a:extLst>
              </p:cNvPr>
              <p:cNvGrpSpPr/>
              <p:nvPr/>
            </p:nvGrpSpPr>
            <p:grpSpPr>
              <a:xfrm>
                <a:off x="5041487" y="1990495"/>
                <a:ext cx="982427" cy="276289"/>
                <a:chOff x="2756530" y="922555"/>
                <a:chExt cx="906475" cy="276289"/>
              </a:xfrm>
            </p:grpSpPr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539EB00D-C60D-4CB8-B1A6-A25DF0CEF0A1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Automated alerts  and notifications</a:t>
                  </a: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37B651C5-862A-40DD-9F8A-2618A7D04301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cxnSp>
            <p:nvCxnSpPr>
              <p:cNvPr id="287" name="Connector: Elbow 286">
                <a:extLst>
                  <a:ext uri="{FF2B5EF4-FFF2-40B4-BE49-F238E27FC236}">
                    <a16:creationId xmlns:a16="http://schemas.microsoft.com/office/drawing/2014/main" id="{CCB74AA7-B3B8-4877-ABEC-5376C93CFECD}"/>
                  </a:ext>
                </a:extLst>
              </p:cNvPr>
              <p:cNvCxnSpPr>
                <a:cxnSpLocks/>
                <a:stCxn id="206" idx="2"/>
                <a:endCxn id="289" idx="1"/>
              </p:cNvCxnSpPr>
              <p:nvPr/>
            </p:nvCxnSpPr>
            <p:spPr>
              <a:xfrm rot="16200000" flipH="1">
                <a:off x="4469231" y="1556383"/>
                <a:ext cx="1095677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81C850EF-21BB-427A-A3A6-D1851B2D6D8F}"/>
                  </a:ext>
                </a:extLst>
              </p:cNvPr>
              <p:cNvGrpSpPr/>
              <p:nvPr/>
            </p:nvGrpSpPr>
            <p:grpSpPr>
              <a:xfrm>
                <a:off x="5041487" y="2289707"/>
                <a:ext cx="982427" cy="276289"/>
                <a:chOff x="2756530" y="922555"/>
                <a:chExt cx="906475" cy="276289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558F9358-A45A-4C95-B8CD-5E3301F49BB6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Dashboard and reports</a:t>
                  </a: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C61C77A5-BF23-4DB6-925D-BAA1C358978E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</p:grpSp>
          <p:cxnSp>
            <p:nvCxnSpPr>
              <p:cNvPr id="292" name="Connector: Elbow 291">
                <a:extLst>
                  <a:ext uri="{FF2B5EF4-FFF2-40B4-BE49-F238E27FC236}">
                    <a16:creationId xmlns:a16="http://schemas.microsoft.com/office/drawing/2014/main" id="{B5BD9BA0-4004-4040-86F1-3D65CF7C9DDB}"/>
                  </a:ext>
                </a:extLst>
              </p:cNvPr>
              <p:cNvCxnSpPr>
                <a:cxnSpLocks/>
                <a:stCxn id="206" idx="2"/>
                <a:endCxn id="294" idx="1"/>
              </p:cNvCxnSpPr>
              <p:nvPr/>
            </p:nvCxnSpPr>
            <p:spPr>
              <a:xfrm rot="16200000" flipH="1">
                <a:off x="4319625" y="1705989"/>
                <a:ext cx="1394889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74034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3">
            <a:extLst>
              <a:ext uri="{FF2B5EF4-FFF2-40B4-BE49-F238E27FC236}">
                <a16:creationId xmlns:a16="http://schemas.microsoft.com/office/drawing/2014/main" id="{7B42C1BD-133E-4B23-BD47-B09A23F8E69D}"/>
              </a:ext>
            </a:extLst>
          </p:cNvPr>
          <p:cNvGrpSpPr/>
          <p:nvPr/>
        </p:nvGrpSpPr>
        <p:grpSpPr>
          <a:xfrm>
            <a:off x="76529" y="130035"/>
            <a:ext cx="4837193" cy="351363"/>
            <a:chOff x="76529" y="91935"/>
            <a:chExt cx="4837193" cy="3513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2CA92C-C7B5-4FEC-92C5-7D7E10E42DA7}"/>
                </a:ext>
              </a:extLst>
            </p:cNvPr>
            <p:cNvSpPr/>
            <p:nvPr/>
          </p:nvSpPr>
          <p:spPr>
            <a:xfrm>
              <a:off x="76529" y="91935"/>
              <a:ext cx="2454044" cy="3513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Web Scrapper Web Apps eco-systems and design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4D6961F-EE95-4983-8D4F-EB1BBA59D4DF}"/>
                </a:ext>
              </a:extLst>
            </p:cNvPr>
            <p:cNvGrpSpPr/>
            <p:nvPr/>
          </p:nvGrpSpPr>
          <p:grpSpPr>
            <a:xfrm>
              <a:off x="2589330" y="104719"/>
              <a:ext cx="1132817" cy="325795"/>
              <a:chOff x="2718619" y="228544"/>
              <a:chExt cx="1132817" cy="32579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D35DC6B-4D44-4193-892B-B9472BFF0046}"/>
                  </a:ext>
                </a:extLst>
              </p:cNvPr>
              <p:cNvGrpSpPr/>
              <p:nvPr/>
            </p:nvGrpSpPr>
            <p:grpSpPr>
              <a:xfrm>
                <a:off x="2718619" y="228544"/>
                <a:ext cx="38870" cy="325795"/>
                <a:chOff x="2715181" y="174624"/>
                <a:chExt cx="38100" cy="433634"/>
              </a:xfrm>
              <a:solidFill>
                <a:schemeClr val="bg1">
                  <a:lumMod val="95000"/>
                </a:schemeClr>
              </a:solidFill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2027830E-F123-4218-9753-B278DFAFF1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15181" y="174624"/>
                  <a:ext cx="0" cy="433634"/>
                </a:xfrm>
                <a:prstGeom prst="line">
                  <a:avLst/>
                </a:prstGeom>
                <a:grp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43234078-B658-4DF8-ADBF-E2656F543C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3281" y="174624"/>
                  <a:ext cx="0" cy="433634"/>
                </a:xfrm>
                <a:prstGeom prst="line">
                  <a:avLst/>
                </a:prstGeom>
                <a:grp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B3795E9-B42B-47C3-8141-5FB67B30DD51}"/>
                  </a:ext>
                </a:extLst>
              </p:cNvPr>
              <p:cNvSpPr/>
              <p:nvPr/>
            </p:nvSpPr>
            <p:spPr>
              <a:xfrm>
                <a:off x="2816246" y="231731"/>
                <a:ext cx="1035190" cy="3194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Start</a:t>
                </a:r>
                <a:r>
                  <a:rPr 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27-Nov-2021 @ 10:24 am 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0F7EF25-F5ED-4494-ABFA-E908925C7FB4}"/>
                </a:ext>
              </a:extLst>
            </p:cNvPr>
            <p:cNvGrpSpPr/>
            <p:nvPr/>
          </p:nvGrpSpPr>
          <p:grpSpPr>
            <a:xfrm>
              <a:off x="3780904" y="104719"/>
              <a:ext cx="1132818" cy="325795"/>
              <a:chOff x="3910193" y="228544"/>
              <a:chExt cx="1132818" cy="32579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398425D-BD67-4A8E-B239-3076E6746D7F}"/>
                  </a:ext>
                </a:extLst>
              </p:cNvPr>
              <p:cNvGrpSpPr/>
              <p:nvPr/>
            </p:nvGrpSpPr>
            <p:grpSpPr>
              <a:xfrm>
                <a:off x="3910193" y="228544"/>
                <a:ext cx="38870" cy="325795"/>
                <a:chOff x="2715181" y="174624"/>
                <a:chExt cx="38100" cy="433634"/>
              </a:xfrm>
              <a:solidFill>
                <a:schemeClr val="bg1">
                  <a:lumMod val="95000"/>
                </a:schemeClr>
              </a:solidFill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C42B16D0-71B4-412C-8A6D-E43930E98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15181" y="174624"/>
                  <a:ext cx="0" cy="433634"/>
                </a:xfrm>
                <a:prstGeom prst="line">
                  <a:avLst/>
                </a:prstGeom>
                <a:grp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A59E7093-BA1D-494A-96EF-9CF97C60B3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3281" y="174624"/>
                  <a:ext cx="0" cy="433634"/>
                </a:xfrm>
                <a:prstGeom prst="line">
                  <a:avLst/>
                </a:prstGeom>
                <a:grp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F80A8FD-3E28-4035-89F9-87D70E27C5D6}"/>
                  </a:ext>
                </a:extLst>
              </p:cNvPr>
              <p:cNvSpPr/>
              <p:nvPr/>
            </p:nvSpPr>
            <p:spPr>
              <a:xfrm>
                <a:off x="4007821" y="231731"/>
                <a:ext cx="1035190" cy="3194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End</a:t>
                </a:r>
                <a:r>
                  <a:rPr 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27-Nov-2021 @ 10:24 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2826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3">
            <a:extLst>
              <a:ext uri="{FF2B5EF4-FFF2-40B4-BE49-F238E27FC236}">
                <a16:creationId xmlns:a16="http://schemas.microsoft.com/office/drawing/2014/main" id="{7B42C1BD-133E-4B23-BD47-B09A23F8E69D}"/>
              </a:ext>
            </a:extLst>
          </p:cNvPr>
          <p:cNvGrpSpPr/>
          <p:nvPr/>
        </p:nvGrpSpPr>
        <p:grpSpPr>
          <a:xfrm>
            <a:off x="76529" y="130035"/>
            <a:ext cx="4837193" cy="351363"/>
            <a:chOff x="76529" y="91935"/>
            <a:chExt cx="4837193" cy="3513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2CA92C-C7B5-4FEC-92C5-7D7E10E42DA7}"/>
                </a:ext>
              </a:extLst>
            </p:cNvPr>
            <p:cNvSpPr/>
            <p:nvPr/>
          </p:nvSpPr>
          <p:spPr>
            <a:xfrm>
              <a:off x="76529" y="91935"/>
              <a:ext cx="2454044" cy="3513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Web Scrapper Web Apps eco-systems and design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4D6961F-EE95-4983-8D4F-EB1BBA59D4DF}"/>
                </a:ext>
              </a:extLst>
            </p:cNvPr>
            <p:cNvGrpSpPr/>
            <p:nvPr/>
          </p:nvGrpSpPr>
          <p:grpSpPr>
            <a:xfrm>
              <a:off x="2589330" y="104719"/>
              <a:ext cx="1132817" cy="325795"/>
              <a:chOff x="2718619" y="228544"/>
              <a:chExt cx="1132817" cy="32579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D35DC6B-4D44-4193-892B-B9472BFF0046}"/>
                  </a:ext>
                </a:extLst>
              </p:cNvPr>
              <p:cNvGrpSpPr/>
              <p:nvPr/>
            </p:nvGrpSpPr>
            <p:grpSpPr>
              <a:xfrm>
                <a:off x="2718619" y="228544"/>
                <a:ext cx="38870" cy="325795"/>
                <a:chOff x="2715181" y="174624"/>
                <a:chExt cx="38100" cy="433634"/>
              </a:xfrm>
              <a:solidFill>
                <a:schemeClr val="bg1">
                  <a:lumMod val="95000"/>
                </a:schemeClr>
              </a:solidFill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2027830E-F123-4218-9753-B278DFAFF1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15181" y="174624"/>
                  <a:ext cx="0" cy="433634"/>
                </a:xfrm>
                <a:prstGeom prst="line">
                  <a:avLst/>
                </a:prstGeom>
                <a:grp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43234078-B658-4DF8-ADBF-E2656F543C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3281" y="174624"/>
                  <a:ext cx="0" cy="433634"/>
                </a:xfrm>
                <a:prstGeom prst="line">
                  <a:avLst/>
                </a:prstGeom>
                <a:grp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B3795E9-B42B-47C3-8141-5FB67B30DD51}"/>
                  </a:ext>
                </a:extLst>
              </p:cNvPr>
              <p:cNvSpPr/>
              <p:nvPr/>
            </p:nvSpPr>
            <p:spPr>
              <a:xfrm>
                <a:off x="2816246" y="231731"/>
                <a:ext cx="1035190" cy="3194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Start</a:t>
                </a:r>
                <a:r>
                  <a:rPr 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27-Nov-2021 @ 10:24 am 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0F7EF25-F5ED-4494-ABFA-E908925C7FB4}"/>
                </a:ext>
              </a:extLst>
            </p:cNvPr>
            <p:cNvGrpSpPr/>
            <p:nvPr/>
          </p:nvGrpSpPr>
          <p:grpSpPr>
            <a:xfrm>
              <a:off x="3780904" y="104719"/>
              <a:ext cx="1132818" cy="325795"/>
              <a:chOff x="3910193" y="228544"/>
              <a:chExt cx="1132818" cy="32579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398425D-BD67-4A8E-B239-3076E6746D7F}"/>
                  </a:ext>
                </a:extLst>
              </p:cNvPr>
              <p:cNvGrpSpPr/>
              <p:nvPr/>
            </p:nvGrpSpPr>
            <p:grpSpPr>
              <a:xfrm>
                <a:off x="3910193" y="228544"/>
                <a:ext cx="38870" cy="325795"/>
                <a:chOff x="2715181" y="174624"/>
                <a:chExt cx="38100" cy="433634"/>
              </a:xfrm>
              <a:solidFill>
                <a:schemeClr val="bg1">
                  <a:lumMod val="95000"/>
                </a:schemeClr>
              </a:solidFill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C42B16D0-71B4-412C-8A6D-E43930E98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15181" y="174624"/>
                  <a:ext cx="0" cy="433634"/>
                </a:xfrm>
                <a:prstGeom prst="line">
                  <a:avLst/>
                </a:prstGeom>
                <a:grp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A59E7093-BA1D-494A-96EF-9CF97C60B3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3281" y="174624"/>
                  <a:ext cx="0" cy="433634"/>
                </a:xfrm>
                <a:prstGeom prst="line">
                  <a:avLst/>
                </a:prstGeom>
                <a:grp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F80A8FD-3E28-4035-89F9-87D70E27C5D6}"/>
                  </a:ext>
                </a:extLst>
              </p:cNvPr>
              <p:cNvSpPr/>
              <p:nvPr/>
            </p:nvSpPr>
            <p:spPr>
              <a:xfrm>
                <a:off x="4007821" y="231731"/>
                <a:ext cx="1035190" cy="3194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End</a:t>
                </a:r>
                <a:r>
                  <a:rPr 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27-Nov-2021 @ 10:24 am 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2C589D-C541-4644-83D1-B24CB39888B9}"/>
              </a:ext>
            </a:extLst>
          </p:cNvPr>
          <p:cNvGrpSpPr/>
          <p:nvPr/>
        </p:nvGrpSpPr>
        <p:grpSpPr>
          <a:xfrm>
            <a:off x="76529" y="659888"/>
            <a:ext cx="1105748" cy="228338"/>
            <a:chOff x="76529" y="537337"/>
            <a:chExt cx="1262761" cy="319421"/>
          </a:xfrm>
          <a:solidFill>
            <a:schemeClr val="bg1">
              <a:lumMod val="65000"/>
            </a:schemeClr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673FBF5-CF96-474B-BD82-1507008A9ADE}"/>
                </a:ext>
              </a:extLst>
            </p:cNvPr>
            <p:cNvSpPr/>
            <p:nvPr/>
          </p:nvSpPr>
          <p:spPr>
            <a:xfrm>
              <a:off x="304100" y="537337"/>
              <a:ext cx="1035190" cy="3194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Tasks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C19EEFC-27CB-4662-A97C-54874AB89B36}"/>
                </a:ext>
              </a:extLst>
            </p:cNvPr>
            <p:cNvSpPr/>
            <p:nvPr/>
          </p:nvSpPr>
          <p:spPr>
            <a:xfrm>
              <a:off x="76529" y="537337"/>
              <a:ext cx="227570" cy="319421"/>
            </a:xfrm>
            <a:prstGeom prst="rect">
              <a:avLst/>
            </a:prstGeom>
            <a:grp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39F15EC-F836-46E1-AFB3-E1E1839FC17B}"/>
              </a:ext>
            </a:extLst>
          </p:cNvPr>
          <p:cNvGrpSpPr/>
          <p:nvPr/>
        </p:nvGrpSpPr>
        <p:grpSpPr>
          <a:xfrm>
            <a:off x="308782" y="918716"/>
            <a:ext cx="906475" cy="228338"/>
            <a:chOff x="76529" y="537337"/>
            <a:chExt cx="1262761" cy="319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863930-F298-466C-BED5-98CE2D8A85FC}"/>
                </a:ext>
              </a:extLst>
            </p:cNvPr>
            <p:cNvSpPr/>
            <p:nvPr/>
          </p:nvSpPr>
          <p:spPr>
            <a:xfrm>
              <a:off x="304100" y="537337"/>
              <a:ext cx="103519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Purpose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B5D0F87-00DA-4BEF-B397-FB1E33BEC460}"/>
                </a:ext>
              </a:extLst>
            </p:cNvPr>
            <p:cNvSpPr/>
            <p:nvPr/>
          </p:nvSpPr>
          <p:spPr>
            <a:xfrm>
              <a:off x="76529" y="537337"/>
              <a:ext cx="22757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FB923E39-DB87-4A6D-A6D0-C816A6BADB45}"/>
              </a:ext>
            </a:extLst>
          </p:cNvPr>
          <p:cNvCxnSpPr>
            <a:stCxn id="32" idx="2"/>
            <a:endCxn id="36" idx="1"/>
          </p:cNvCxnSpPr>
          <p:nvPr/>
        </p:nvCxnSpPr>
        <p:spPr>
          <a:xfrm rot="16200000" flipH="1">
            <a:off x="170145" y="894247"/>
            <a:ext cx="144659" cy="13261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452A551-EB41-4858-BC0A-0B295679E35C}"/>
              </a:ext>
            </a:extLst>
          </p:cNvPr>
          <p:cNvGrpSpPr/>
          <p:nvPr/>
        </p:nvGrpSpPr>
        <p:grpSpPr>
          <a:xfrm>
            <a:off x="307660" y="1177544"/>
            <a:ext cx="906475" cy="228338"/>
            <a:chOff x="76529" y="537337"/>
            <a:chExt cx="1262761" cy="3194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BF76192-39EB-4C5C-8D55-21E7B36301C9}"/>
                </a:ext>
              </a:extLst>
            </p:cNvPr>
            <p:cNvSpPr/>
            <p:nvPr/>
          </p:nvSpPr>
          <p:spPr>
            <a:xfrm>
              <a:off x="304100" y="537337"/>
              <a:ext cx="103519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Target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40AD2F4-713B-40FC-9C6F-3EEF5ADCFDFF}"/>
                </a:ext>
              </a:extLst>
            </p:cNvPr>
            <p:cNvSpPr/>
            <p:nvPr/>
          </p:nvSpPr>
          <p:spPr>
            <a:xfrm>
              <a:off x="76529" y="537337"/>
              <a:ext cx="22757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</a:p>
          </p:txBody>
        </p:sp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E2CBD00-0215-430D-BE9D-116BE1CBF831}"/>
              </a:ext>
            </a:extLst>
          </p:cNvPr>
          <p:cNvCxnSpPr>
            <a:cxnSpLocks/>
            <a:stCxn id="32" idx="2"/>
            <a:endCxn id="41" idx="1"/>
          </p:cNvCxnSpPr>
          <p:nvPr/>
        </p:nvCxnSpPr>
        <p:spPr>
          <a:xfrm rot="16200000" flipH="1">
            <a:off x="40170" y="1024222"/>
            <a:ext cx="403487" cy="13149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1BDEC7-47A5-4EE5-A7EA-7DC54B0A1021}"/>
              </a:ext>
            </a:extLst>
          </p:cNvPr>
          <p:cNvGrpSpPr/>
          <p:nvPr/>
        </p:nvGrpSpPr>
        <p:grpSpPr>
          <a:xfrm>
            <a:off x="307660" y="1436372"/>
            <a:ext cx="906475" cy="228338"/>
            <a:chOff x="76529" y="537337"/>
            <a:chExt cx="1262761" cy="31942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D8F808-E214-4D4A-8680-8E3E247A0A5F}"/>
                </a:ext>
              </a:extLst>
            </p:cNvPr>
            <p:cNvSpPr/>
            <p:nvPr/>
          </p:nvSpPr>
          <p:spPr>
            <a:xfrm>
              <a:off x="304100" y="537337"/>
              <a:ext cx="103519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Workflow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5FC6AC3-37D6-4DA7-A6B7-4ABA78988907}"/>
                </a:ext>
              </a:extLst>
            </p:cNvPr>
            <p:cNvSpPr/>
            <p:nvPr/>
          </p:nvSpPr>
          <p:spPr>
            <a:xfrm>
              <a:off x="76529" y="537337"/>
              <a:ext cx="22757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</a:p>
          </p:txBody>
        </p: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CDD72E0-3081-4CE9-8E3C-611D47AA0104}"/>
              </a:ext>
            </a:extLst>
          </p:cNvPr>
          <p:cNvCxnSpPr>
            <a:cxnSpLocks/>
            <a:stCxn id="32" idx="2"/>
            <a:endCxn id="45" idx="1"/>
          </p:cNvCxnSpPr>
          <p:nvPr/>
        </p:nvCxnSpPr>
        <p:spPr>
          <a:xfrm rot="16200000" flipH="1">
            <a:off x="-89244" y="1153636"/>
            <a:ext cx="662315" cy="13149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7CDE17E-5969-45D2-A9B1-06013725AD72}"/>
              </a:ext>
            </a:extLst>
          </p:cNvPr>
          <p:cNvGrpSpPr/>
          <p:nvPr/>
        </p:nvGrpSpPr>
        <p:grpSpPr>
          <a:xfrm>
            <a:off x="496524" y="1695202"/>
            <a:ext cx="743113" cy="228338"/>
            <a:chOff x="76529" y="537337"/>
            <a:chExt cx="1262761" cy="31942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428FAA3-5728-493D-8B37-74E72E34A10A}"/>
                </a:ext>
              </a:extLst>
            </p:cNvPr>
            <p:cNvSpPr/>
            <p:nvPr/>
          </p:nvSpPr>
          <p:spPr>
            <a:xfrm>
              <a:off x="304100" y="537337"/>
              <a:ext cx="103519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Overview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317F937-63EB-4388-9749-AB7B56CF0720}"/>
                </a:ext>
              </a:extLst>
            </p:cNvPr>
            <p:cNvSpPr/>
            <p:nvPr/>
          </p:nvSpPr>
          <p:spPr>
            <a:xfrm>
              <a:off x="76529" y="537337"/>
              <a:ext cx="22757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</p:txBody>
        </p: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405C47F-D312-4061-A557-0EDFE946A4A5}"/>
              </a:ext>
            </a:extLst>
          </p:cNvPr>
          <p:cNvCxnSpPr>
            <a:cxnSpLocks/>
            <a:stCxn id="45" idx="2"/>
            <a:endCxn id="51" idx="1"/>
          </p:cNvCxnSpPr>
          <p:nvPr/>
        </p:nvCxnSpPr>
        <p:spPr>
          <a:xfrm rot="16200000" flipH="1">
            <a:off x="370602" y="1683448"/>
            <a:ext cx="144661" cy="107183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1A617A6-77C6-4AE2-B1E7-799648AD06A7}"/>
              </a:ext>
            </a:extLst>
          </p:cNvPr>
          <p:cNvGrpSpPr/>
          <p:nvPr/>
        </p:nvGrpSpPr>
        <p:grpSpPr>
          <a:xfrm>
            <a:off x="496524" y="1954028"/>
            <a:ext cx="743113" cy="228338"/>
            <a:chOff x="76529" y="537337"/>
            <a:chExt cx="1262761" cy="31942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3C89C7A-932B-4E94-8945-B81ACB42347A}"/>
                </a:ext>
              </a:extLst>
            </p:cNvPr>
            <p:cNvSpPr/>
            <p:nvPr/>
          </p:nvSpPr>
          <p:spPr>
            <a:xfrm>
              <a:off x="304100" y="537337"/>
              <a:ext cx="103519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Functions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6961853-6688-4C85-B08D-C1EDDD1383BD}"/>
                </a:ext>
              </a:extLst>
            </p:cNvPr>
            <p:cNvSpPr/>
            <p:nvPr/>
          </p:nvSpPr>
          <p:spPr>
            <a:xfrm>
              <a:off x="76529" y="537337"/>
              <a:ext cx="22757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64BAD558-C35E-4A7F-8B4F-809B1FE55011}"/>
              </a:ext>
            </a:extLst>
          </p:cNvPr>
          <p:cNvCxnSpPr>
            <a:cxnSpLocks/>
            <a:stCxn id="45" idx="2"/>
            <a:endCxn id="57" idx="1"/>
          </p:cNvCxnSpPr>
          <p:nvPr/>
        </p:nvCxnSpPr>
        <p:spPr>
          <a:xfrm rot="16200000" flipH="1">
            <a:off x="241189" y="1812861"/>
            <a:ext cx="403487" cy="107183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3A4A749F-879F-4223-89E3-AB27FED74BA3}"/>
              </a:ext>
            </a:extLst>
          </p:cNvPr>
          <p:cNvCxnSpPr>
            <a:cxnSpLocks/>
            <a:stCxn id="154" idx="2"/>
            <a:endCxn id="150" idx="1"/>
          </p:cNvCxnSpPr>
          <p:nvPr/>
        </p:nvCxnSpPr>
        <p:spPr>
          <a:xfrm rot="16200000" flipH="1">
            <a:off x="3557579" y="1255281"/>
            <a:ext cx="529566" cy="73988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4EF2F41-9E7F-42BE-A877-EFF08A35EBA6}"/>
              </a:ext>
            </a:extLst>
          </p:cNvPr>
          <p:cNvGrpSpPr/>
          <p:nvPr/>
        </p:nvGrpSpPr>
        <p:grpSpPr>
          <a:xfrm>
            <a:off x="3685731" y="799154"/>
            <a:ext cx="1105748" cy="228338"/>
            <a:chOff x="2524277" y="636902"/>
            <a:chExt cx="1105748" cy="228338"/>
          </a:xfrm>
          <a:solidFill>
            <a:schemeClr val="bg1">
              <a:lumMod val="65000"/>
            </a:schemeClr>
          </a:solidFill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08FA561-A2A4-4F68-A7E7-1FCC804DE96D}"/>
                </a:ext>
              </a:extLst>
            </p:cNvPr>
            <p:cNvSpPr/>
            <p:nvPr/>
          </p:nvSpPr>
          <p:spPr>
            <a:xfrm>
              <a:off x="2723552" y="636902"/>
              <a:ext cx="906473" cy="2283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Workflow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9EEE9CE4-182B-4D28-9894-43E1F904B4ED}"/>
                </a:ext>
              </a:extLst>
            </p:cNvPr>
            <p:cNvSpPr/>
            <p:nvPr/>
          </p:nvSpPr>
          <p:spPr>
            <a:xfrm>
              <a:off x="2524277" y="636902"/>
              <a:ext cx="199274" cy="228338"/>
            </a:xfrm>
            <a:prstGeom prst="rect">
              <a:avLst/>
            </a:prstGeom>
            <a:grp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FA60418-7926-4197-9CD9-2710BCB7ABE5}"/>
              </a:ext>
            </a:extLst>
          </p:cNvPr>
          <p:cNvGrpSpPr/>
          <p:nvPr/>
        </p:nvGrpSpPr>
        <p:grpSpPr>
          <a:xfrm>
            <a:off x="3834204" y="1087388"/>
            <a:ext cx="957275" cy="276289"/>
            <a:chOff x="2756530" y="922555"/>
            <a:chExt cx="906475" cy="276289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F58318A9-91D4-476E-8F7A-674F3C1E1BA4}"/>
                </a:ext>
              </a:extLst>
            </p:cNvPr>
            <p:cNvSpPr/>
            <p:nvPr/>
          </p:nvSpPr>
          <p:spPr>
            <a:xfrm>
              <a:off x="2919892" y="922555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Overall design for application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0695626-177B-4A48-BC91-63DB728364B6}"/>
                </a:ext>
              </a:extLst>
            </p:cNvPr>
            <p:cNvSpPr/>
            <p:nvPr/>
          </p:nvSpPr>
          <p:spPr>
            <a:xfrm>
              <a:off x="2756530" y="922555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</p:txBody>
        </p:sp>
      </p:grp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319DFCD4-AF31-45B4-BCE9-56732455CBF5}"/>
              </a:ext>
            </a:extLst>
          </p:cNvPr>
          <p:cNvCxnSpPr>
            <a:stCxn id="154" idx="2"/>
            <a:endCxn id="152" idx="1"/>
          </p:cNvCxnSpPr>
          <p:nvPr/>
        </p:nvCxnSpPr>
        <p:spPr>
          <a:xfrm rot="16200000" flipH="1">
            <a:off x="3710766" y="1102094"/>
            <a:ext cx="198041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3A8BB6A-81BE-4A8B-A1B8-368559ACF12B}"/>
              </a:ext>
            </a:extLst>
          </p:cNvPr>
          <p:cNvGrpSpPr/>
          <p:nvPr/>
        </p:nvGrpSpPr>
        <p:grpSpPr>
          <a:xfrm>
            <a:off x="3859356" y="1418913"/>
            <a:ext cx="957275" cy="276289"/>
            <a:chOff x="2755408" y="1181383"/>
            <a:chExt cx="906475" cy="276289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DF41297-7B07-42DD-8F4D-F70D8D60D4AC}"/>
                </a:ext>
              </a:extLst>
            </p:cNvPr>
            <p:cNvSpPr/>
            <p:nvPr/>
          </p:nvSpPr>
          <p:spPr>
            <a:xfrm>
              <a:off x="2918770" y="1181383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Include  high-level functions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A68F9B1-CE27-4917-8F54-CE7C6C6805FF}"/>
                </a:ext>
              </a:extLst>
            </p:cNvPr>
            <p:cNvSpPr/>
            <p:nvPr/>
          </p:nvSpPr>
          <p:spPr>
            <a:xfrm>
              <a:off x="2755408" y="1181383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58DE4A4-B11F-497D-9ADF-E9FE45EC620D}"/>
              </a:ext>
            </a:extLst>
          </p:cNvPr>
          <p:cNvGrpSpPr/>
          <p:nvPr/>
        </p:nvGrpSpPr>
        <p:grpSpPr>
          <a:xfrm>
            <a:off x="2478980" y="799154"/>
            <a:ext cx="1105748" cy="228338"/>
            <a:chOff x="2524277" y="636902"/>
            <a:chExt cx="1105748" cy="228338"/>
          </a:xfrm>
          <a:solidFill>
            <a:schemeClr val="bg1">
              <a:lumMod val="65000"/>
            </a:schemeClr>
          </a:solidFill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39C2556D-8063-4E6C-B74D-8842C086F8B2}"/>
                </a:ext>
              </a:extLst>
            </p:cNvPr>
            <p:cNvSpPr/>
            <p:nvPr/>
          </p:nvSpPr>
          <p:spPr>
            <a:xfrm>
              <a:off x="2723552" y="636902"/>
              <a:ext cx="906473" cy="2283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Target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13EA9C37-1103-4059-9678-6264847E304D}"/>
                </a:ext>
              </a:extLst>
            </p:cNvPr>
            <p:cNvSpPr/>
            <p:nvPr/>
          </p:nvSpPr>
          <p:spPr>
            <a:xfrm>
              <a:off x="2524277" y="636902"/>
              <a:ext cx="199274" cy="228338"/>
            </a:xfrm>
            <a:prstGeom prst="rect">
              <a:avLst/>
            </a:prstGeom>
            <a:grp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82889BA9-BD2E-4D2F-92B6-BDD41A181EDD}"/>
              </a:ext>
            </a:extLst>
          </p:cNvPr>
          <p:cNvGrpSpPr/>
          <p:nvPr/>
        </p:nvGrpSpPr>
        <p:grpSpPr>
          <a:xfrm>
            <a:off x="2627453" y="1084807"/>
            <a:ext cx="957275" cy="276289"/>
            <a:chOff x="2756530" y="922555"/>
            <a:chExt cx="906475" cy="276289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E746D070-1CE9-4331-A937-7E6A6848E785}"/>
                </a:ext>
              </a:extLst>
            </p:cNvPr>
            <p:cNvSpPr/>
            <p:nvPr/>
          </p:nvSpPr>
          <p:spPr>
            <a:xfrm>
              <a:off x="2919892" y="922555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Local Banks Exchange rates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CD5B28A6-9BD3-43AD-877C-511FC9415E27}"/>
                </a:ext>
              </a:extLst>
            </p:cNvPr>
            <p:cNvSpPr/>
            <p:nvPr/>
          </p:nvSpPr>
          <p:spPr>
            <a:xfrm>
              <a:off x="2756530" y="922555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</p:txBody>
        </p:sp>
      </p:grp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129AC758-3A9B-4204-AE76-8CAF501C4D4D}"/>
              </a:ext>
            </a:extLst>
          </p:cNvPr>
          <p:cNvCxnSpPr>
            <a:stCxn id="185" idx="2"/>
            <a:endCxn id="188" idx="1"/>
          </p:cNvCxnSpPr>
          <p:nvPr/>
        </p:nvCxnSpPr>
        <p:spPr>
          <a:xfrm rot="16200000" flipH="1">
            <a:off x="2505305" y="1100804"/>
            <a:ext cx="195460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ADF84AA7-ED7D-45C5-BC51-AC618B52C4FA}"/>
              </a:ext>
            </a:extLst>
          </p:cNvPr>
          <p:cNvGrpSpPr/>
          <p:nvPr/>
        </p:nvGrpSpPr>
        <p:grpSpPr>
          <a:xfrm>
            <a:off x="2627453" y="1378112"/>
            <a:ext cx="957275" cy="276289"/>
            <a:chOff x="2755408" y="1181383"/>
            <a:chExt cx="906475" cy="276289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62AD57A-51B1-4F82-AB0E-F78822AB863E}"/>
                </a:ext>
              </a:extLst>
            </p:cNvPr>
            <p:cNvSpPr/>
            <p:nvPr/>
          </p:nvSpPr>
          <p:spPr>
            <a:xfrm>
              <a:off x="2918770" y="1181383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Bank Negara Malaysia Gold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2FFA1B5A-312F-46C5-A4AE-B504705BC46D}"/>
                </a:ext>
              </a:extLst>
            </p:cNvPr>
            <p:cNvSpPr/>
            <p:nvPr/>
          </p:nvSpPr>
          <p:spPr>
            <a:xfrm>
              <a:off x="2755408" y="1181383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</a:p>
          </p:txBody>
        </p:sp>
      </p:grp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B475E7A1-8B2C-44CD-A2A2-945A6C1E9750}"/>
              </a:ext>
            </a:extLst>
          </p:cNvPr>
          <p:cNvCxnSpPr>
            <a:cxnSpLocks/>
            <a:stCxn id="185" idx="2"/>
            <a:endCxn id="192" idx="1"/>
          </p:cNvCxnSpPr>
          <p:nvPr/>
        </p:nvCxnSpPr>
        <p:spPr>
          <a:xfrm rot="16200000" flipH="1">
            <a:off x="2358653" y="1247456"/>
            <a:ext cx="488765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61B87BB-8F47-42AD-82F0-C89D4B8B0919}"/>
              </a:ext>
            </a:extLst>
          </p:cNvPr>
          <p:cNvGrpSpPr/>
          <p:nvPr/>
        </p:nvGrpSpPr>
        <p:grpSpPr>
          <a:xfrm>
            <a:off x="2627453" y="1671417"/>
            <a:ext cx="957275" cy="276289"/>
            <a:chOff x="2755408" y="1440211"/>
            <a:chExt cx="906475" cy="276289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66610762-3ECC-458A-B311-4F7635C3E423}"/>
                </a:ext>
              </a:extLst>
            </p:cNvPr>
            <p:cNvSpPr/>
            <p:nvPr/>
          </p:nvSpPr>
          <p:spPr>
            <a:xfrm>
              <a:off x="2918770" y="1440211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Google search for crawling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40ADDBAC-DD14-45F0-8AAE-D52D345ECA34}"/>
                </a:ext>
              </a:extLst>
            </p:cNvPr>
            <p:cNvSpPr/>
            <p:nvPr/>
          </p:nvSpPr>
          <p:spPr>
            <a:xfrm>
              <a:off x="2755408" y="1440211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</a:p>
          </p:txBody>
        </p:sp>
      </p:grp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BDBE192A-F7F9-4374-BB9E-1AE3C39035BD}"/>
              </a:ext>
            </a:extLst>
          </p:cNvPr>
          <p:cNvCxnSpPr>
            <a:cxnSpLocks/>
            <a:stCxn id="185" idx="2"/>
            <a:endCxn id="196" idx="1"/>
          </p:cNvCxnSpPr>
          <p:nvPr/>
        </p:nvCxnSpPr>
        <p:spPr>
          <a:xfrm rot="16200000" flipH="1">
            <a:off x="2212000" y="1394109"/>
            <a:ext cx="782070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2221687-72C7-4931-8C6B-B597DA8C0DC0}"/>
              </a:ext>
            </a:extLst>
          </p:cNvPr>
          <p:cNvGrpSpPr/>
          <p:nvPr/>
        </p:nvGrpSpPr>
        <p:grpSpPr>
          <a:xfrm>
            <a:off x="2627453" y="1964723"/>
            <a:ext cx="957275" cy="276289"/>
            <a:chOff x="2755408" y="1181383"/>
            <a:chExt cx="906475" cy="276289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BEEAB065-2E11-4D2C-8A11-FEB074F7511C}"/>
                </a:ext>
              </a:extLst>
            </p:cNvPr>
            <p:cNvSpPr/>
            <p:nvPr/>
          </p:nvSpPr>
          <p:spPr>
            <a:xfrm>
              <a:off x="2918770" y="1181383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News and articles from the web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0A4057B-A05D-427C-83A3-D9959671C606}"/>
                </a:ext>
              </a:extLst>
            </p:cNvPr>
            <p:cNvSpPr/>
            <p:nvPr/>
          </p:nvSpPr>
          <p:spPr>
            <a:xfrm>
              <a:off x="2755408" y="1181383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B48E5D0-6DF2-465D-9359-6EE9A702B800}"/>
              </a:ext>
            </a:extLst>
          </p:cNvPr>
          <p:cNvGrpSpPr/>
          <p:nvPr/>
        </p:nvGrpSpPr>
        <p:grpSpPr>
          <a:xfrm>
            <a:off x="2627453" y="2258029"/>
            <a:ext cx="957275" cy="276289"/>
            <a:chOff x="2755408" y="1440211"/>
            <a:chExt cx="906475" cy="276289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3EBA945-C9AB-4B47-B3A8-FB76863A3AE2}"/>
                </a:ext>
              </a:extLst>
            </p:cNvPr>
            <p:cNvSpPr/>
            <p:nvPr/>
          </p:nvSpPr>
          <p:spPr>
            <a:xfrm>
              <a:off x="2918770" y="1440211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Personal medical records</a:t>
              </a:r>
            </a:p>
            <a:p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676EBD5B-608F-4988-B73C-2709A4813DA8}"/>
                </a:ext>
              </a:extLst>
            </p:cNvPr>
            <p:cNvSpPr/>
            <p:nvPr/>
          </p:nvSpPr>
          <p:spPr>
            <a:xfrm>
              <a:off x="2755408" y="1440211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</a:p>
          </p:txBody>
        </p:sp>
      </p:grpSp>
      <p:cxnSp>
        <p:nvCxnSpPr>
          <p:cNvPr id="204" name="Connector: Elbow 203">
            <a:extLst>
              <a:ext uri="{FF2B5EF4-FFF2-40B4-BE49-F238E27FC236}">
                <a16:creationId xmlns:a16="http://schemas.microsoft.com/office/drawing/2014/main" id="{BB43366E-0318-41B8-A995-5F61E5359CF0}"/>
              </a:ext>
            </a:extLst>
          </p:cNvPr>
          <p:cNvCxnSpPr>
            <a:cxnSpLocks/>
            <a:stCxn id="185" idx="2"/>
            <a:endCxn id="200" idx="1"/>
          </p:cNvCxnSpPr>
          <p:nvPr/>
        </p:nvCxnSpPr>
        <p:spPr>
          <a:xfrm rot="16200000" flipH="1">
            <a:off x="2065347" y="1540762"/>
            <a:ext cx="1075376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A9DD127D-4B21-49D1-85B1-5BD81C47B96B}"/>
              </a:ext>
            </a:extLst>
          </p:cNvPr>
          <p:cNvCxnSpPr>
            <a:cxnSpLocks/>
            <a:stCxn id="185" idx="2"/>
            <a:endCxn id="203" idx="1"/>
          </p:cNvCxnSpPr>
          <p:nvPr/>
        </p:nvCxnSpPr>
        <p:spPr>
          <a:xfrm rot="16200000" flipH="1">
            <a:off x="1918694" y="1687415"/>
            <a:ext cx="1368682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7B01A85-67E0-492C-A1F9-96B782598FEB}"/>
              </a:ext>
            </a:extLst>
          </p:cNvPr>
          <p:cNvGrpSpPr/>
          <p:nvPr/>
        </p:nvGrpSpPr>
        <p:grpSpPr>
          <a:xfrm>
            <a:off x="1289460" y="795100"/>
            <a:ext cx="1105748" cy="228338"/>
            <a:chOff x="2524277" y="636902"/>
            <a:chExt cx="1105748" cy="228338"/>
          </a:xfrm>
          <a:solidFill>
            <a:schemeClr val="bg1">
              <a:lumMod val="65000"/>
            </a:schemeClr>
          </a:solidFill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7C92E413-F1C3-438E-BEC5-7F1B5104DD18}"/>
                </a:ext>
              </a:extLst>
            </p:cNvPr>
            <p:cNvSpPr/>
            <p:nvPr/>
          </p:nvSpPr>
          <p:spPr>
            <a:xfrm>
              <a:off x="2723552" y="636902"/>
              <a:ext cx="906473" cy="2283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Purpose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4EF3037-99BA-49FC-A7EE-73A6CBB8049C}"/>
                </a:ext>
              </a:extLst>
            </p:cNvPr>
            <p:cNvSpPr/>
            <p:nvPr/>
          </p:nvSpPr>
          <p:spPr>
            <a:xfrm>
              <a:off x="2524277" y="636902"/>
              <a:ext cx="199274" cy="228338"/>
            </a:xfrm>
            <a:prstGeom prst="rect">
              <a:avLst/>
            </a:prstGeom>
            <a:grp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CA5B168A-18F4-4413-99CE-C64148F8915A}"/>
              </a:ext>
            </a:extLst>
          </p:cNvPr>
          <p:cNvGrpSpPr/>
          <p:nvPr/>
        </p:nvGrpSpPr>
        <p:grpSpPr>
          <a:xfrm>
            <a:off x="1437933" y="1080753"/>
            <a:ext cx="957275" cy="276289"/>
            <a:chOff x="2756530" y="922555"/>
            <a:chExt cx="906475" cy="276289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1716FEED-B0A8-461A-B133-376796776B77}"/>
                </a:ext>
              </a:extLst>
            </p:cNvPr>
            <p:cNvSpPr/>
            <p:nvPr/>
          </p:nvSpPr>
          <p:spPr>
            <a:xfrm>
              <a:off x="2919892" y="922555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Crawl designated sites for URL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E94E966E-5536-4A67-82C9-DA616DAFA518}"/>
                </a:ext>
              </a:extLst>
            </p:cNvPr>
            <p:cNvSpPr/>
            <p:nvPr/>
          </p:nvSpPr>
          <p:spPr>
            <a:xfrm>
              <a:off x="2756530" y="922555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</p:txBody>
        </p:sp>
      </p:grp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4A94A881-E06F-4965-8BCF-A7CB76656A30}"/>
              </a:ext>
            </a:extLst>
          </p:cNvPr>
          <p:cNvCxnSpPr>
            <a:stCxn id="219" idx="2"/>
            <a:endCxn id="222" idx="1"/>
          </p:cNvCxnSpPr>
          <p:nvPr/>
        </p:nvCxnSpPr>
        <p:spPr>
          <a:xfrm rot="16200000" flipH="1">
            <a:off x="1315785" y="1096750"/>
            <a:ext cx="195460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DBEC241F-C755-4D75-9EBA-77578D8EB702}"/>
              </a:ext>
            </a:extLst>
          </p:cNvPr>
          <p:cNvGrpSpPr/>
          <p:nvPr/>
        </p:nvGrpSpPr>
        <p:grpSpPr>
          <a:xfrm>
            <a:off x="1437933" y="1374058"/>
            <a:ext cx="957275" cy="402938"/>
            <a:chOff x="2755408" y="1181383"/>
            <a:chExt cx="906475" cy="276289"/>
          </a:xfrm>
        </p:grpSpPr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2253210-6FFE-49E9-B811-FC87476C8F05}"/>
                </a:ext>
              </a:extLst>
            </p:cNvPr>
            <p:cNvSpPr/>
            <p:nvPr/>
          </p:nvSpPr>
          <p:spPr>
            <a:xfrm>
              <a:off x="2918770" y="1181383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Scrape URL for designated contents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7DD7974F-57D9-4DD9-A998-EF828B293CFB}"/>
                </a:ext>
              </a:extLst>
            </p:cNvPr>
            <p:cNvSpPr/>
            <p:nvPr/>
          </p:nvSpPr>
          <p:spPr>
            <a:xfrm>
              <a:off x="2755408" y="1181383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</a:p>
          </p:txBody>
        </p:sp>
      </p:grp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98F15843-D2C7-4652-A23E-7EF737C315A8}"/>
              </a:ext>
            </a:extLst>
          </p:cNvPr>
          <p:cNvCxnSpPr>
            <a:cxnSpLocks/>
            <a:stCxn id="219" idx="2"/>
            <a:endCxn id="226" idx="1"/>
          </p:cNvCxnSpPr>
          <p:nvPr/>
        </p:nvCxnSpPr>
        <p:spPr>
          <a:xfrm rot="16200000" flipH="1">
            <a:off x="1137471" y="1275064"/>
            <a:ext cx="552089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5310F04-56CC-4440-8AF9-5E18FF26D656}"/>
              </a:ext>
            </a:extLst>
          </p:cNvPr>
          <p:cNvSpPr/>
          <p:nvPr/>
        </p:nvSpPr>
        <p:spPr>
          <a:xfrm>
            <a:off x="5092289" y="804625"/>
            <a:ext cx="906473" cy="2283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800" b="1" dirty="0">
                <a:solidFill>
                  <a:schemeClr val="bg1"/>
                </a:solidFill>
              </a:rPr>
              <a:t>Features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1F7B6D0E-0E14-4826-A802-9B81BCB31996}"/>
              </a:ext>
            </a:extLst>
          </p:cNvPr>
          <p:cNvSpPr/>
          <p:nvPr/>
        </p:nvSpPr>
        <p:spPr>
          <a:xfrm>
            <a:off x="4893014" y="804625"/>
            <a:ext cx="199274" cy="2283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800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88F3809-488B-4643-A5FE-C8A1CBCAAC10}"/>
              </a:ext>
            </a:extLst>
          </p:cNvPr>
          <p:cNvGrpSpPr/>
          <p:nvPr/>
        </p:nvGrpSpPr>
        <p:grpSpPr>
          <a:xfrm>
            <a:off x="307660" y="2221452"/>
            <a:ext cx="906475" cy="228338"/>
            <a:chOff x="76529" y="537337"/>
            <a:chExt cx="1262761" cy="319421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24BC9E28-4F41-4BAE-A136-37CD4309EEEF}"/>
                </a:ext>
              </a:extLst>
            </p:cNvPr>
            <p:cNvSpPr/>
            <p:nvPr/>
          </p:nvSpPr>
          <p:spPr>
            <a:xfrm>
              <a:off x="304100" y="537337"/>
              <a:ext cx="103519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Features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2AAAA694-D026-419F-BFA3-74081E33887E}"/>
                </a:ext>
              </a:extLst>
            </p:cNvPr>
            <p:cNvSpPr/>
            <p:nvPr/>
          </p:nvSpPr>
          <p:spPr>
            <a:xfrm>
              <a:off x="76529" y="537337"/>
              <a:ext cx="22757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</p:grpSp>
      <p:cxnSp>
        <p:nvCxnSpPr>
          <p:cNvPr id="228" name="Connector: Elbow 227">
            <a:extLst>
              <a:ext uri="{FF2B5EF4-FFF2-40B4-BE49-F238E27FC236}">
                <a16:creationId xmlns:a16="http://schemas.microsoft.com/office/drawing/2014/main" id="{B0CBC392-C5F0-4F4E-A94C-A4FA1E783166}"/>
              </a:ext>
            </a:extLst>
          </p:cNvPr>
          <p:cNvCxnSpPr>
            <a:cxnSpLocks/>
            <a:stCxn id="32" idx="2"/>
            <a:endCxn id="216" idx="1"/>
          </p:cNvCxnSpPr>
          <p:nvPr/>
        </p:nvCxnSpPr>
        <p:spPr>
          <a:xfrm rot="16200000" flipH="1">
            <a:off x="-481784" y="1546176"/>
            <a:ext cx="1447395" cy="13149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4A1BD44-352B-4DC4-A41C-777A6DF409F8}"/>
              </a:ext>
            </a:extLst>
          </p:cNvPr>
          <p:cNvGrpSpPr/>
          <p:nvPr/>
        </p:nvGrpSpPr>
        <p:grpSpPr>
          <a:xfrm>
            <a:off x="5041487" y="1092859"/>
            <a:ext cx="982427" cy="276289"/>
            <a:chOff x="2756530" y="922555"/>
            <a:chExt cx="906475" cy="276289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A9C3D6AC-4553-4224-93F2-4148F03D16C7}"/>
                </a:ext>
              </a:extLst>
            </p:cNvPr>
            <p:cNvSpPr/>
            <p:nvPr/>
          </p:nvSpPr>
          <p:spPr>
            <a:xfrm>
              <a:off x="2919892" y="922555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Modular and Script based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FEC471A-68D1-45D3-B7BA-44737CEDF3C5}"/>
                </a:ext>
              </a:extLst>
            </p:cNvPr>
            <p:cNvSpPr/>
            <p:nvPr/>
          </p:nvSpPr>
          <p:spPr>
            <a:xfrm>
              <a:off x="2756530" y="922555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</p:txBody>
        </p:sp>
      </p:grpSp>
      <p:cxnSp>
        <p:nvCxnSpPr>
          <p:cNvPr id="255" name="Connector: Elbow 254">
            <a:extLst>
              <a:ext uri="{FF2B5EF4-FFF2-40B4-BE49-F238E27FC236}">
                <a16:creationId xmlns:a16="http://schemas.microsoft.com/office/drawing/2014/main" id="{80EE16BF-C1EF-40CA-B43F-D88F98817B82}"/>
              </a:ext>
            </a:extLst>
          </p:cNvPr>
          <p:cNvCxnSpPr>
            <a:endCxn id="254" idx="1"/>
          </p:cNvCxnSpPr>
          <p:nvPr/>
        </p:nvCxnSpPr>
        <p:spPr>
          <a:xfrm rot="16200000" flipH="1">
            <a:off x="4918048" y="1107565"/>
            <a:ext cx="198042" cy="48835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82691BDE-7031-41F2-B399-9B80CDADB6F5}"/>
              </a:ext>
            </a:extLst>
          </p:cNvPr>
          <p:cNvGrpSpPr/>
          <p:nvPr/>
        </p:nvGrpSpPr>
        <p:grpSpPr>
          <a:xfrm>
            <a:off x="5041487" y="1392071"/>
            <a:ext cx="982427" cy="276289"/>
            <a:chOff x="2756530" y="922555"/>
            <a:chExt cx="906475" cy="276289"/>
          </a:xfrm>
        </p:grpSpPr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9288C84A-EB9E-4001-AEE3-C0B0404244ED}"/>
                </a:ext>
              </a:extLst>
            </p:cNvPr>
            <p:cNvSpPr/>
            <p:nvPr/>
          </p:nvSpPr>
          <p:spPr>
            <a:xfrm>
              <a:off x="2919892" y="922555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Manual and automate tracking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16ECC0CC-9E25-47DD-8300-19C15843EDE8}"/>
                </a:ext>
              </a:extLst>
            </p:cNvPr>
            <p:cNvSpPr/>
            <p:nvPr/>
          </p:nvSpPr>
          <p:spPr>
            <a:xfrm>
              <a:off x="2756530" y="922555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</a:p>
          </p:txBody>
        </p:sp>
      </p:grpSp>
      <p:cxnSp>
        <p:nvCxnSpPr>
          <p:cNvPr id="261" name="Connector: Elbow 260">
            <a:extLst>
              <a:ext uri="{FF2B5EF4-FFF2-40B4-BE49-F238E27FC236}">
                <a16:creationId xmlns:a16="http://schemas.microsoft.com/office/drawing/2014/main" id="{371DD7EA-784C-49AF-A646-80B38C8D985F}"/>
              </a:ext>
            </a:extLst>
          </p:cNvPr>
          <p:cNvCxnSpPr>
            <a:cxnSpLocks/>
            <a:stCxn id="206" idx="2"/>
            <a:endCxn id="263" idx="1"/>
          </p:cNvCxnSpPr>
          <p:nvPr/>
        </p:nvCxnSpPr>
        <p:spPr>
          <a:xfrm rot="16200000" flipH="1">
            <a:off x="4768443" y="1257171"/>
            <a:ext cx="497253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898D50D1-4F21-4313-8F03-EFE06FE4031E}"/>
              </a:ext>
            </a:extLst>
          </p:cNvPr>
          <p:cNvGrpSpPr/>
          <p:nvPr/>
        </p:nvGrpSpPr>
        <p:grpSpPr>
          <a:xfrm>
            <a:off x="5041487" y="1691283"/>
            <a:ext cx="982427" cy="276289"/>
            <a:chOff x="2756530" y="922555"/>
            <a:chExt cx="906475" cy="276289"/>
          </a:xfrm>
        </p:grpSpPr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175D4EE2-D50F-439C-A1D2-45236EC0B3A2}"/>
                </a:ext>
              </a:extLst>
            </p:cNvPr>
            <p:cNvSpPr/>
            <p:nvPr/>
          </p:nvSpPr>
          <p:spPr>
            <a:xfrm>
              <a:off x="2919892" y="922555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Craw and scrapes with scripts</a:t>
              </a: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0081E40-B585-46A6-88DC-E989C805BF4A}"/>
                </a:ext>
              </a:extLst>
            </p:cNvPr>
            <p:cNvSpPr/>
            <p:nvPr/>
          </p:nvSpPr>
          <p:spPr>
            <a:xfrm>
              <a:off x="2756530" y="922555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</a:p>
          </p:txBody>
        </p:sp>
      </p:grp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7DD8A7EE-E671-40F3-8EDF-95E3069E4E56}"/>
              </a:ext>
            </a:extLst>
          </p:cNvPr>
          <p:cNvCxnSpPr>
            <a:cxnSpLocks/>
            <a:stCxn id="206" idx="2"/>
            <a:endCxn id="284" idx="1"/>
          </p:cNvCxnSpPr>
          <p:nvPr/>
        </p:nvCxnSpPr>
        <p:spPr>
          <a:xfrm rot="16200000" flipH="1">
            <a:off x="4618837" y="1406777"/>
            <a:ext cx="796465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C74D6D38-A779-464C-BEB2-1784E3A56C64}"/>
              </a:ext>
            </a:extLst>
          </p:cNvPr>
          <p:cNvGrpSpPr/>
          <p:nvPr/>
        </p:nvGrpSpPr>
        <p:grpSpPr>
          <a:xfrm>
            <a:off x="5041487" y="1990495"/>
            <a:ext cx="982427" cy="276289"/>
            <a:chOff x="2756530" y="922555"/>
            <a:chExt cx="906475" cy="276289"/>
          </a:xfrm>
        </p:grpSpPr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539EB00D-C60D-4CB8-B1A6-A25DF0CEF0A1}"/>
                </a:ext>
              </a:extLst>
            </p:cNvPr>
            <p:cNvSpPr/>
            <p:nvPr/>
          </p:nvSpPr>
          <p:spPr>
            <a:xfrm>
              <a:off x="2919892" y="922555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Automated alerts  and notifications</a:t>
              </a: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37B651C5-862A-40DD-9F8A-2618A7D04301}"/>
                </a:ext>
              </a:extLst>
            </p:cNvPr>
            <p:cNvSpPr/>
            <p:nvPr/>
          </p:nvSpPr>
          <p:spPr>
            <a:xfrm>
              <a:off x="2756530" y="922555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</p:grpSp>
      <p:cxnSp>
        <p:nvCxnSpPr>
          <p:cNvPr id="287" name="Connector: Elbow 286">
            <a:extLst>
              <a:ext uri="{FF2B5EF4-FFF2-40B4-BE49-F238E27FC236}">
                <a16:creationId xmlns:a16="http://schemas.microsoft.com/office/drawing/2014/main" id="{CCB74AA7-B3B8-4877-ABEC-5376C93CFECD}"/>
              </a:ext>
            </a:extLst>
          </p:cNvPr>
          <p:cNvCxnSpPr>
            <a:cxnSpLocks/>
            <a:stCxn id="206" idx="2"/>
            <a:endCxn id="289" idx="1"/>
          </p:cNvCxnSpPr>
          <p:nvPr/>
        </p:nvCxnSpPr>
        <p:spPr>
          <a:xfrm rot="16200000" flipH="1">
            <a:off x="4469231" y="1556383"/>
            <a:ext cx="1095677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81C850EF-21BB-427A-A3A6-D1851B2D6D8F}"/>
              </a:ext>
            </a:extLst>
          </p:cNvPr>
          <p:cNvGrpSpPr/>
          <p:nvPr/>
        </p:nvGrpSpPr>
        <p:grpSpPr>
          <a:xfrm>
            <a:off x="5041487" y="2289707"/>
            <a:ext cx="982427" cy="276289"/>
            <a:chOff x="2756530" y="922555"/>
            <a:chExt cx="906475" cy="276289"/>
          </a:xfrm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558F9358-A45A-4C95-B8CD-5E3301F49BB6}"/>
                </a:ext>
              </a:extLst>
            </p:cNvPr>
            <p:cNvSpPr/>
            <p:nvPr/>
          </p:nvSpPr>
          <p:spPr>
            <a:xfrm>
              <a:off x="2919892" y="922555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Dashboard and reports</a:t>
              </a: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C61C77A5-BF23-4DB6-925D-BAA1C358978E}"/>
                </a:ext>
              </a:extLst>
            </p:cNvPr>
            <p:cNvSpPr/>
            <p:nvPr/>
          </p:nvSpPr>
          <p:spPr>
            <a:xfrm>
              <a:off x="2756530" y="922555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</a:p>
          </p:txBody>
        </p:sp>
      </p:grpSp>
      <p:cxnSp>
        <p:nvCxnSpPr>
          <p:cNvPr id="292" name="Connector: Elbow 291">
            <a:extLst>
              <a:ext uri="{FF2B5EF4-FFF2-40B4-BE49-F238E27FC236}">
                <a16:creationId xmlns:a16="http://schemas.microsoft.com/office/drawing/2014/main" id="{B5BD9BA0-4004-4040-86F1-3D65CF7C9DDB}"/>
              </a:ext>
            </a:extLst>
          </p:cNvPr>
          <p:cNvCxnSpPr>
            <a:cxnSpLocks/>
            <a:stCxn id="206" idx="2"/>
            <a:endCxn id="294" idx="1"/>
          </p:cNvCxnSpPr>
          <p:nvPr/>
        </p:nvCxnSpPr>
        <p:spPr>
          <a:xfrm rot="16200000" flipH="1">
            <a:off x="4319625" y="1705989"/>
            <a:ext cx="1394889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748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ssy field with trees and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D6A4BE46-4266-4978-9069-15031FC1E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7" b="98611" l="446" r="98041">
                        <a14:foregroundMark x1="4539" y1="13757" x2="4216" y2="91402"/>
                        <a14:foregroundMark x1="1339" y1="16237" x2="2555" y2="86640"/>
                        <a14:foregroundMark x1="2555" y1="86640" x2="37946" y2="95106"/>
                        <a14:foregroundMark x1="37946" y1="95106" x2="74008" y2="92196"/>
                        <a14:foregroundMark x1="74008" y1="92196" x2="92138" y2="93056"/>
                        <a14:foregroundMark x1="92138" y1="93056" x2="94692" y2="86706"/>
                        <a14:foregroundMark x1="94692" y1="86706" x2="98041" y2="40840"/>
                        <a14:foregroundMark x1="471" y1="16534" x2="1488" y2="98049"/>
                        <a14:foregroundMark x1="82341" y1="98611" x2="90823" y2="97090"/>
                        <a14:foregroundMark x1="90823" y1="97090" x2="96801" y2="97090"/>
                        <a14:foregroundMark x1="36756" y1="49570" x2="35938" y2="57771"/>
                        <a14:foregroundMark x1="36930" y1="48115" x2="37252" y2="50661"/>
                        <a14:foregroundMark x1="38542" y1="50132" x2="38467" y2="52976"/>
                        <a14:foregroundMark x1="40055" y1="51290" x2="40179" y2="55225"/>
                        <a14:foregroundMark x1="37351" y1="50099" x2="37252" y2="52216"/>
                        <a14:backgroundMark x1="15848" y1="34160" x2="23636" y2="36574"/>
                        <a14:backgroundMark x1="23636" y1="36574" x2="26488" y2="35979"/>
                        <a14:backgroundMark x1="28919" y1="50430" x2="30308" y2="49868"/>
                        <a14:backgroundMark x1="31870" y1="50132" x2="32416" y2="50959"/>
                        <a14:backgroundMark x1="40499" y1="51981" x2="49405" y2="57110"/>
                        <a14:backgroundMark x1="38939" y1="51083" x2="39638" y2="51486"/>
                        <a14:backgroundMark x1="35392" y1="49041" x2="36330" y2="49581"/>
                        <a14:backgroundMark x1="49405" y1="57110" x2="53447" y2="57044"/>
                        <a14:backgroundMark x1="53447" y1="57044" x2="54464" y2="57077"/>
                        <a14:backgroundMark x1="63120" y1="57507" x2="69990" y2="57011"/>
                        <a14:backgroundMark x1="69990" y1="57011" x2="75942" y2="60417"/>
                        <a14:backgroundMark x1="32143" y1="52083" x2="32192" y2="52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09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ack Paint Brush Png, Transparent Png">
            <a:extLst>
              <a:ext uri="{FF2B5EF4-FFF2-40B4-BE49-F238E27FC236}">
                <a16:creationId xmlns:a16="http://schemas.microsoft.com/office/drawing/2014/main" id="{87421E48-4B99-4EBE-9EFD-0AE4C64D5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67" b="90500" l="6628" r="95000">
                        <a14:foregroundMark x1="8488" y1="18333" x2="6977" y2="77000"/>
                        <a14:foregroundMark x1="6977" y1="77000" x2="6744" y2="78500"/>
                        <a14:foregroundMark x1="69651" y1="16333" x2="92558" y2="22500"/>
                        <a14:foregroundMark x1="92558" y1="22500" x2="91977" y2="45500"/>
                        <a14:foregroundMark x1="91977" y1="45500" x2="90000" y2="63500"/>
                        <a14:foregroundMark x1="95116" y1="24500" x2="95000" y2="34500"/>
                        <a14:foregroundMark x1="35698" y1="16500" x2="29535" y2="7167"/>
                        <a14:foregroundMark x1="29535" y1="7167" x2="7907" y2="14000"/>
                        <a14:foregroundMark x1="10698" y1="87000" x2="11744" y2="86500"/>
                        <a14:foregroundMark x1="15349" y1="86500" x2="17791" y2="87000"/>
                        <a14:foregroundMark x1="21977" y1="87667" x2="23372" y2="90500"/>
                        <a14:foregroundMark x1="64535" y1="81167" x2="64884" y2="85833"/>
                        <a14:foregroundMark x1="67326" y1="84333" x2="70349" y2="85833"/>
                        <a14:foregroundMark x1="71744" y1="85500" x2="71744" y2="88667"/>
                        <a14:foregroundMark x1="87674" y1="73000" x2="87209" y2="78667"/>
                        <a14:foregroundMark x1="85930" y1="75833" x2="85669" y2="78446"/>
                        <a14:foregroundMark x1="84535" y1="76167" x2="84070" y2="79333"/>
                        <a14:foregroundMark x1="82674" y1="79333" x2="82093" y2="80833"/>
                        <a14:foregroundMark x1="82674" y1="78667" x2="82418" y2="81289"/>
                        <a14:backgroundMark x1="85116" y1="78667" x2="85349" y2="79833"/>
                        <a14:backgroundMark x1="85116" y1="78000" x2="85465" y2="77333"/>
                        <a14:backgroundMark x1="85698" y1="79833" x2="85930" y2="77667"/>
                        <a14:backgroundMark x1="82209" y1="82333" x2="81860" y2="89000"/>
                        <a14:backgroundMark x1="82209" y1="81833" x2="83140" y2="81500"/>
                        <a14:backgroundMark x1="56279" y1="82167" x2="56744" y2="82167"/>
                        <a14:backgroundMark x1="61395" y1="83333" x2="61163" y2="83000"/>
                        <a14:backgroundMark x1="11512" y1="87667" x2="10233" y2="90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2" y="2013541"/>
            <a:ext cx="8931275" cy="202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0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60F13A7-F516-4B43-82BB-8FB6D0499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976437"/>
            <a:ext cx="6667500" cy="4676775"/>
          </a:xfrm>
          <a:prstGeom prst="rect">
            <a:avLst/>
          </a:prstGeom>
        </p:spPr>
      </p:pic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712E67D-7547-44D7-A928-4663219BA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760020"/>
            <a:ext cx="5715000" cy="3810000"/>
          </a:xfrm>
          <a:prstGeom prst="rect">
            <a:avLst/>
          </a:prstGeom>
        </p:spPr>
      </p:pic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2406A81-71A9-4D61-B38E-7F2D4B717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923" y="437998"/>
            <a:ext cx="4077269" cy="2172003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D0444DE-91BB-45BE-BB93-5F951DE83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87979"/>
            <a:ext cx="2828925" cy="2183930"/>
          </a:xfrm>
          <a:prstGeom prst="rect">
            <a:avLst/>
          </a:prstGeom>
        </p:spPr>
      </p:pic>
      <p:pic>
        <p:nvPicPr>
          <p:cNvPr id="12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3A80504-2065-434F-88A2-ADB9DAC3D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440379"/>
            <a:ext cx="2828925" cy="218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24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BCF85DC-866B-4C8F-942C-39BD1814B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58" y="1"/>
            <a:ext cx="3003884" cy="16002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0830EA4-C168-4628-A478-21F76EB163DA}"/>
              </a:ext>
            </a:extLst>
          </p:cNvPr>
          <p:cNvSpPr/>
          <p:nvPr/>
        </p:nvSpPr>
        <p:spPr>
          <a:xfrm rot="10800000">
            <a:off x="3671681" y="4443414"/>
            <a:ext cx="5214397" cy="2112444"/>
          </a:xfrm>
          <a:prstGeom prst="ellipse">
            <a:avLst/>
          </a:prstGeom>
          <a:solidFill>
            <a:schemeClr val="accent6">
              <a:lumMod val="75000"/>
              <a:alpha val="95000"/>
            </a:schemeClr>
          </a:solidFill>
          <a:ln>
            <a:noFill/>
          </a:ln>
          <a:scene3d>
            <a:camera prst="orthographicFront">
              <a:rot lat="4200000" lon="0" rev="0"/>
            </a:camera>
            <a:lightRig rig="threePt" dir="t"/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96563F-4A81-4CA8-ABD0-B3E6DDFCF738}"/>
              </a:ext>
            </a:extLst>
          </p:cNvPr>
          <p:cNvSpPr/>
          <p:nvPr/>
        </p:nvSpPr>
        <p:spPr>
          <a:xfrm rot="10800000">
            <a:off x="3197353" y="3915302"/>
            <a:ext cx="6163056" cy="2112444"/>
          </a:xfrm>
          <a:prstGeom prst="ellipse">
            <a:avLst/>
          </a:prstGeom>
          <a:solidFill>
            <a:schemeClr val="accent6">
              <a:lumMod val="75000"/>
              <a:alpha val="95000"/>
            </a:schemeClr>
          </a:solidFill>
          <a:ln>
            <a:noFill/>
          </a:ln>
          <a:scene3d>
            <a:camera prst="orthographicFront">
              <a:rot lat="4200000" lon="0" rev="0"/>
            </a:camera>
            <a:lightRig rig="threePt" dir="t"/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1DF55A-E5F5-48A7-B2EF-171967031BA9}"/>
              </a:ext>
            </a:extLst>
          </p:cNvPr>
          <p:cNvSpPr/>
          <p:nvPr/>
        </p:nvSpPr>
        <p:spPr>
          <a:xfrm rot="10800000">
            <a:off x="2676144" y="3387191"/>
            <a:ext cx="7205472" cy="2112444"/>
          </a:xfrm>
          <a:prstGeom prst="ellipse">
            <a:avLst/>
          </a:prstGeom>
          <a:solidFill>
            <a:schemeClr val="accent6">
              <a:lumMod val="75000"/>
              <a:alpha val="95000"/>
            </a:schemeClr>
          </a:solidFill>
          <a:ln>
            <a:noFill/>
          </a:ln>
          <a:scene3d>
            <a:camera prst="orthographicFront">
              <a:rot lat="4200000" lon="0" rev="0"/>
            </a:camera>
            <a:lightRig rig="threePt" dir="t"/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50DCC0-5653-4435-8C67-720A8DDD7678}"/>
              </a:ext>
            </a:extLst>
          </p:cNvPr>
          <p:cNvSpPr/>
          <p:nvPr/>
        </p:nvSpPr>
        <p:spPr>
          <a:xfrm rot="10800000">
            <a:off x="2180051" y="2859080"/>
            <a:ext cx="8197658" cy="2112444"/>
          </a:xfrm>
          <a:prstGeom prst="ellipse">
            <a:avLst/>
          </a:prstGeom>
          <a:solidFill>
            <a:schemeClr val="accent6">
              <a:lumMod val="75000"/>
              <a:alpha val="95000"/>
            </a:schemeClr>
          </a:solidFill>
          <a:ln>
            <a:noFill/>
          </a:ln>
          <a:scene3d>
            <a:camera prst="orthographicFront">
              <a:rot lat="4200000" lon="0" rev="0"/>
            </a:camera>
            <a:lightRig rig="threePt" dir="t"/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11E301-6472-48DD-8B00-32F1912839CA}"/>
              </a:ext>
            </a:extLst>
          </p:cNvPr>
          <p:cNvSpPr/>
          <p:nvPr/>
        </p:nvSpPr>
        <p:spPr>
          <a:xfrm rot="10800000">
            <a:off x="1706880" y="2414587"/>
            <a:ext cx="9144000" cy="2028826"/>
          </a:xfrm>
          <a:prstGeom prst="ellipse">
            <a:avLst/>
          </a:prstGeom>
          <a:solidFill>
            <a:schemeClr val="accent6">
              <a:lumMod val="75000"/>
              <a:alpha val="95000"/>
            </a:schemeClr>
          </a:solidFill>
          <a:ln>
            <a:noFill/>
          </a:ln>
          <a:scene3d>
            <a:camera prst="orthographicFront">
              <a:rot lat="4200000" lon="0" rev="0"/>
            </a:camera>
            <a:lightRig rig="threePt" dir="t"/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3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BCF85DC-866B-4C8F-942C-39BD1814B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58" y="1"/>
            <a:ext cx="3003884" cy="16002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911E301-6472-48DD-8B00-32F1912839CA}"/>
              </a:ext>
            </a:extLst>
          </p:cNvPr>
          <p:cNvSpPr/>
          <p:nvPr/>
        </p:nvSpPr>
        <p:spPr>
          <a:xfrm rot="10800000">
            <a:off x="1633728" y="3319272"/>
            <a:ext cx="9144000" cy="2028826"/>
          </a:xfrm>
          <a:prstGeom prst="ellipse">
            <a:avLst/>
          </a:prstGeom>
          <a:solidFill>
            <a:schemeClr val="accent6">
              <a:lumMod val="75000"/>
              <a:alpha val="95000"/>
            </a:schemeClr>
          </a:solidFill>
          <a:ln>
            <a:noFill/>
          </a:ln>
          <a:scene3d>
            <a:camera prst="orthographicFront">
              <a:rot lat="4200000" lon="0" rev="0"/>
            </a:camera>
            <a:lightRig rig="threePt" dir="t"/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6393571-EDB8-45D9-BF5F-BCCB7F46F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87979"/>
            <a:ext cx="2828925" cy="2183930"/>
          </a:xfrm>
          <a:prstGeom prst="rect">
            <a:avLst/>
          </a:prstGeom>
        </p:spPr>
      </p:pic>
      <p:pic>
        <p:nvPicPr>
          <p:cNvPr id="14" name="Picture 1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BAECA29-F980-4DCE-B8F2-87F91DDBA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440379"/>
            <a:ext cx="2828925" cy="2183930"/>
          </a:xfrm>
          <a:prstGeom prst="rect">
            <a:avLst/>
          </a:prstGeom>
        </p:spPr>
      </p:pic>
      <p:pic>
        <p:nvPicPr>
          <p:cNvPr id="3" name="Picture 2" descr="A computer monitor and keyboard&#10;&#10;Description automatically generated with medium confidence">
            <a:extLst>
              <a:ext uri="{FF2B5EF4-FFF2-40B4-BE49-F238E27FC236}">
                <a16:creationId xmlns:a16="http://schemas.microsoft.com/office/drawing/2014/main" id="{BDB3C9CE-5219-480D-BEB0-E7A8B3F92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22" y="1657341"/>
            <a:ext cx="18192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3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480</Words>
  <Application>Microsoft Office PowerPoint</Application>
  <PresentationFormat>Widescreen</PresentationFormat>
  <Paragraphs>232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Loh</dc:creator>
  <cp:lastModifiedBy>Tom Loh</cp:lastModifiedBy>
  <cp:revision>2</cp:revision>
  <dcterms:created xsi:type="dcterms:W3CDTF">2021-11-27T08:17:06Z</dcterms:created>
  <dcterms:modified xsi:type="dcterms:W3CDTF">2021-12-28T12:23:25Z</dcterms:modified>
</cp:coreProperties>
</file>